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0693400" cy="15122525"/>
  <p:notesSz cx="6858000" cy="9144000"/>
  <p:defaultTextStyle>
    <a:defPPr>
      <a:defRPr lang="en-US"/>
    </a:defPPr>
    <a:lvl1pPr marL="0" algn="l" defTabSz="1475110" rtl="0" eaLnBrk="1" latinLnBrk="0" hangingPunct="1">
      <a:defRPr sz="2900" kern="1200">
        <a:solidFill>
          <a:schemeClr val="tx1"/>
        </a:solidFill>
        <a:latin typeface="+mn-lt"/>
        <a:ea typeface="+mn-ea"/>
        <a:cs typeface="+mn-cs"/>
      </a:defRPr>
    </a:lvl1pPr>
    <a:lvl2pPr marL="737555" algn="l" defTabSz="1475110" rtl="0" eaLnBrk="1" latinLnBrk="0" hangingPunct="1">
      <a:defRPr sz="2900" kern="1200">
        <a:solidFill>
          <a:schemeClr val="tx1"/>
        </a:solidFill>
        <a:latin typeface="+mn-lt"/>
        <a:ea typeface="+mn-ea"/>
        <a:cs typeface="+mn-cs"/>
      </a:defRPr>
    </a:lvl2pPr>
    <a:lvl3pPr marL="1475110" algn="l" defTabSz="1475110" rtl="0" eaLnBrk="1" latinLnBrk="0" hangingPunct="1">
      <a:defRPr sz="2900" kern="1200">
        <a:solidFill>
          <a:schemeClr val="tx1"/>
        </a:solidFill>
        <a:latin typeface="+mn-lt"/>
        <a:ea typeface="+mn-ea"/>
        <a:cs typeface="+mn-cs"/>
      </a:defRPr>
    </a:lvl3pPr>
    <a:lvl4pPr marL="2212665" algn="l" defTabSz="1475110" rtl="0" eaLnBrk="1" latinLnBrk="0" hangingPunct="1">
      <a:defRPr sz="2900" kern="1200">
        <a:solidFill>
          <a:schemeClr val="tx1"/>
        </a:solidFill>
        <a:latin typeface="+mn-lt"/>
        <a:ea typeface="+mn-ea"/>
        <a:cs typeface="+mn-cs"/>
      </a:defRPr>
    </a:lvl4pPr>
    <a:lvl5pPr marL="2950220" algn="l" defTabSz="1475110" rtl="0" eaLnBrk="1" latinLnBrk="0" hangingPunct="1">
      <a:defRPr sz="2900" kern="1200">
        <a:solidFill>
          <a:schemeClr val="tx1"/>
        </a:solidFill>
        <a:latin typeface="+mn-lt"/>
        <a:ea typeface="+mn-ea"/>
        <a:cs typeface="+mn-cs"/>
      </a:defRPr>
    </a:lvl5pPr>
    <a:lvl6pPr marL="3687775" algn="l" defTabSz="1475110" rtl="0" eaLnBrk="1" latinLnBrk="0" hangingPunct="1">
      <a:defRPr sz="2900" kern="1200">
        <a:solidFill>
          <a:schemeClr val="tx1"/>
        </a:solidFill>
        <a:latin typeface="+mn-lt"/>
        <a:ea typeface="+mn-ea"/>
        <a:cs typeface="+mn-cs"/>
      </a:defRPr>
    </a:lvl6pPr>
    <a:lvl7pPr marL="4425330" algn="l" defTabSz="1475110" rtl="0" eaLnBrk="1" latinLnBrk="0" hangingPunct="1">
      <a:defRPr sz="2900" kern="1200">
        <a:solidFill>
          <a:schemeClr val="tx1"/>
        </a:solidFill>
        <a:latin typeface="+mn-lt"/>
        <a:ea typeface="+mn-ea"/>
        <a:cs typeface="+mn-cs"/>
      </a:defRPr>
    </a:lvl7pPr>
    <a:lvl8pPr marL="5162885" algn="l" defTabSz="1475110" rtl="0" eaLnBrk="1" latinLnBrk="0" hangingPunct="1">
      <a:defRPr sz="2900" kern="1200">
        <a:solidFill>
          <a:schemeClr val="tx1"/>
        </a:solidFill>
        <a:latin typeface="+mn-lt"/>
        <a:ea typeface="+mn-ea"/>
        <a:cs typeface="+mn-cs"/>
      </a:defRPr>
    </a:lvl8pPr>
    <a:lvl9pPr marL="5900440" algn="l" defTabSz="1475110" rtl="0" eaLnBrk="1" latinLnBrk="0" hangingPunct="1">
      <a:defRPr sz="2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763">
          <p15:clr>
            <a:srgbClr val="A4A3A4"/>
          </p15:clr>
        </p15:guide>
        <p15:guide id="2" pos="3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9" d="100"/>
          <a:sy n="39" d="100"/>
        </p:scale>
        <p:origin x="2280" y="90"/>
      </p:cViewPr>
      <p:guideLst>
        <p:guide orient="horz" pos="4763"/>
        <p:guide pos="336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2005" y="4697786"/>
            <a:ext cx="9089390" cy="3241541"/>
          </a:xfrm>
        </p:spPr>
        <p:txBody>
          <a:bodyPr/>
          <a:lstStyle/>
          <a:p>
            <a:r>
              <a:rPr lang="en-US" smtClean="0"/>
              <a:t>Click to edit Master title style</a:t>
            </a:r>
            <a:endParaRPr lang="en-US"/>
          </a:p>
        </p:txBody>
      </p:sp>
      <p:sp>
        <p:nvSpPr>
          <p:cNvPr id="3" name="Subtitle 2"/>
          <p:cNvSpPr>
            <a:spLocks noGrp="1"/>
          </p:cNvSpPr>
          <p:nvPr>
            <p:ph type="subTitle" idx="1"/>
          </p:nvPr>
        </p:nvSpPr>
        <p:spPr>
          <a:xfrm>
            <a:off x="1604010" y="8569431"/>
            <a:ext cx="7485380" cy="3864645"/>
          </a:xfrm>
        </p:spPr>
        <p:txBody>
          <a:bodyPr/>
          <a:lstStyle>
            <a:lvl1pPr marL="0" indent="0" algn="ctr">
              <a:buNone/>
              <a:defRPr>
                <a:solidFill>
                  <a:schemeClr val="tx1">
                    <a:tint val="75000"/>
                  </a:schemeClr>
                </a:solidFill>
              </a:defRPr>
            </a:lvl1pPr>
            <a:lvl2pPr marL="737555" indent="0" algn="ctr">
              <a:buNone/>
              <a:defRPr>
                <a:solidFill>
                  <a:schemeClr val="tx1">
                    <a:tint val="75000"/>
                  </a:schemeClr>
                </a:solidFill>
              </a:defRPr>
            </a:lvl2pPr>
            <a:lvl3pPr marL="1475110" indent="0" algn="ctr">
              <a:buNone/>
              <a:defRPr>
                <a:solidFill>
                  <a:schemeClr val="tx1">
                    <a:tint val="75000"/>
                  </a:schemeClr>
                </a:solidFill>
              </a:defRPr>
            </a:lvl3pPr>
            <a:lvl4pPr marL="2212665" indent="0" algn="ctr">
              <a:buNone/>
              <a:defRPr>
                <a:solidFill>
                  <a:schemeClr val="tx1">
                    <a:tint val="75000"/>
                  </a:schemeClr>
                </a:solidFill>
              </a:defRPr>
            </a:lvl4pPr>
            <a:lvl5pPr marL="2950220" indent="0" algn="ctr">
              <a:buNone/>
              <a:defRPr>
                <a:solidFill>
                  <a:schemeClr val="tx1">
                    <a:tint val="75000"/>
                  </a:schemeClr>
                </a:solidFill>
              </a:defRPr>
            </a:lvl5pPr>
            <a:lvl6pPr marL="3687775" indent="0" algn="ctr">
              <a:buNone/>
              <a:defRPr>
                <a:solidFill>
                  <a:schemeClr val="tx1">
                    <a:tint val="75000"/>
                  </a:schemeClr>
                </a:solidFill>
              </a:defRPr>
            </a:lvl6pPr>
            <a:lvl7pPr marL="4425330" indent="0" algn="ctr">
              <a:buNone/>
              <a:defRPr>
                <a:solidFill>
                  <a:schemeClr val="tx1">
                    <a:tint val="75000"/>
                  </a:schemeClr>
                </a:solidFill>
              </a:defRPr>
            </a:lvl7pPr>
            <a:lvl8pPr marL="5162885" indent="0" algn="ctr">
              <a:buNone/>
              <a:defRPr>
                <a:solidFill>
                  <a:schemeClr val="tx1">
                    <a:tint val="75000"/>
                  </a:schemeClr>
                </a:solidFill>
              </a:defRPr>
            </a:lvl8pPr>
            <a:lvl9pPr marL="590044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4705" y="9717624"/>
            <a:ext cx="9089390" cy="3003501"/>
          </a:xfrm>
        </p:spPr>
        <p:txBody>
          <a:bodyPr anchor="t"/>
          <a:lstStyle>
            <a:lvl1pPr algn="l">
              <a:defRPr sz="6500" b="1" cap="all"/>
            </a:lvl1pPr>
          </a:lstStyle>
          <a:p>
            <a:r>
              <a:rPr lang="en-US" smtClean="0"/>
              <a:t>Click to edit Master title style</a:t>
            </a:r>
            <a:endParaRPr lang="en-US"/>
          </a:p>
        </p:txBody>
      </p:sp>
      <p:sp>
        <p:nvSpPr>
          <p:cNvPr id="3" name="Text Placeholder 2"/>
          <p:cNvSpPr>
            <a:spLocks noGrp="1"/>
          </p:cNvSpPr>
          <p:nvPr>
            <p:ph type="body" idx="1"/>
          </p:nvPr>
        </p:nvSpPr>
        <p:spPr>
          <a:xfrm>
            <a:off x="844705" y="6409573"/>
            <a:ext cx="9089390" cy="3308051"/>
          </a:xfrm>
        </p:spPr>
        <p:txBody>
          <a:bodyPr anchor="b"/>
          <a:lstStyle>
            <a:lvl1pPr marL="0" indent="0">
              <a:buNone/>
              <a:defRPr sz="3200">
                <a:solidFill>
                  <a:schemeClr val="tx1">
                    <a:tint val="75000"/>
                  </a:schemeClr>
                </a:solidFill>
              </a:defRPr>
            </a:lvl1pPr>
            <a:lvl2pPr marL="737555" indent="0">
              <a:buNone/>
              <a:defRPr sz="2900">
                <a:solidFill>
                  <a:schemeClr val="tx1">
                    <a:tint val="75000"/>
                  </a:schemeClr>
                </a:solidFill>
              </a:defRPr>
            </a:lvl2pPr>
            <a:lvl3pPr marL="1475110" indent="0">
              <a:buNone/>
              <a:defRPr sz="2600">
                <a:solidFill>
                  <a:schemeClr val="tx1">
                    <a:tint val="75000"/>
                  </a:schemeClr>
                </a:solidFill>
              </a:defRPr>
            </a:lvl3pPr>
            <a:lvl4pPr marL="2212665" indent="0">
              <a:buNone/>
              <a:defRPr sz="2300">
                <a:solidFill>
                  <a:schemeClr val="tx1">
                    <a:tint val="75000"/>
                  </a:schemeClr>
                </a:solidFill>
              </a:defRPr>
            </a:lvl4pPr>
            <a:lvl5pPr marL="2950220" indent="0">
              <a:buNone/>
              <a:defRPr sz="2300">
                <a:solidFill>
                  <a:schemeClr val="tx1">
                    <a:tint val="75000"/>
                  </a:schemeClr>
                </a:solidFill>
              </a:defRPr>
            </a:lvl5pPr>
            <a:lvl6pPr marL="3687775" indent="0">
              <a:buNone/>
              <a:defRPr sz="2300">
                <a:solidFill>
                  <a:schemeClr val="tx1">
                    <a:tint val="75000"/>
                  </a:schemeClr>
                </a:solidFill>
              </a:defRPr>
            </a:lvl6pPr>
            <a:lvl7pPr marL="4425330" indent="0">
              <a:buNone/>
              <a:defRPr sz="2300">
                <a:solidFill>
                  <a:schemeClr val="tx1">
                    <a:tint val="75000"/>
                  </a:schemeClr>
                </a:solidFill>
              </a:defRPr>
            </a:lvl7pPr>
            <a:lvl8pPr marL="5162885" indent="0">
              <a:buNone/>
              <a:defRPr sz="2300">
                <a:solidFill>
                  <a:schemeClr val="tx1">
                    <a:tint val="75000"/>
                  </a:schemeClr>
                </a:solidFill>
              </a:defRPr>
            </a:lvl8pPr>
            <a:lvl9pPr marL="5900440" indent="0">
              <a:buNone/>
              <a:defRPr sz="23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4670" y="3528591"/>
            <a:ext cx="4722918" cy="9980167"/>
          </a:xfrm>
        </p:spPr>
        <p:txBody>
          <a:bodyPr/>
          <a:lstStyle>
            <a:lvl1pPr>
              <a:defRPr sz="4500"/>
            </a:lvl1pPr>
            <a:lvl2pPr>
              <a:defRPr sz="3900"/>
            </a:lvl2pPr>
            <a:lvl3pPr>
              <a:defRPr sz="3200"/>
            </a:lvl3pPr>
            <a:lvl4pPr>
              <a:defRPr sz="2900"/>
            </a:lvl4pPr>
            <a:lvl5pPr>
              <a:defRPr sz="2900"/>
            </a:lvl5pPr>
            <a:lvl6pPr>
              <a:defRPr sz="2900"/>
            </a:lvl6pPr>
            <a:lvl7pPr>
              <a:defRPr sz="2900"/>
            </a:lvl7pPr>
            <a:lvl8pPr>
              <a:defRPr sz="2900"/>
            </a:lvl8pPr>
            <a:lvl9pPr>
              <a:defRPr sz="2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435812" y="3528591"/>
            <a:ext cx="4722918" cy="9980167"/>
          </a:xfrm>
        </p:spPr>
        <p:txBody>
          <a:bodyPr/>
          <a:lstStyle>
            <a:lvl1pPr>
              <a:defRPr sz="4500"/>
            </a:lvl1pPr>
            <a:lvl2pPr>
              <a:defRPr sz="3900"/>
            </a:lvl2pPr>
            <a:lvl3pPr>
              <a:defRPr sz="3200"/>
            </a:lvl3pPr>
            <a:lvl4pPr>
              <a:defRPr sz="2900"/>
            </a:lvl4pPr>
            <a:lvl5pPr>
              <a:defRPr sz="2900"/>
            </a:lvl5pPr>
            <a:lvl6pPr>
              <a:defRPr sz="2900"/>
            </a:lvl6pPr>
            <a:lvl7pPr>
              <a:defRPr sz="2900"/>
            </a:lvl7pPr>
            <a:lvl8pPr>
              <a:defRPr sz="2900"/>
            </a:lvl8pPr>
            <a:lvl9pPr>
              <a:defRPr sz="2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34670" y="3385067"/>
            <a:ext cx="4724775" cy="1410734"/>
          </a:xfrm>
        </p:spPr>
        <p:txBody>
          <a:bodyPr anchor="b"/>
          <a:lstStyle>
            <a:lvl1pPr marL="0" indent="0">
              <a:buNone/>
              <a:defRPr sz="3900" b="1"/>
            </a:lvl1pPr>
            <a:lvl2pPr marL="737555" indent="0">
              <a:buNone/>
              <a:defRPr sz="3200" b="1"/>
            </a:lvl2pPr>
            <a:lvl3pPr marL="1475110" indent="0">
              <a:buNone/>
              <a:defRPr sz="2900" b="1"/>
            </a:lvl3pPr>
            <a:lvl4pPr marL="2212665" indent="0">
              <a:buNone/>
              <a:defRPr sz="2600" b="1"/>
            </a:lvl4pPr>
            <a:lvl5pPr marL="2950220" indent="0">
              <a:buNone/>
              <a:defRPr sz="2600" b="1"/>
            </a:lvl5pPr>
            <a:lvl6pPr marL="3687775" indent="0">
              <a:buNone/>
              <a:defRPr sz="2600" b="1"/>
            </a:lvl6pPr>
            <a:lvl7pPr marL="4425330" indent="0">
              <a:buNone/>
              <a:defRPr sz="2600" b="1"/>
            </a:lvl7pPr>
            <a:lvl8pPr marL="5162885" indent="0">
              <a:buNone/>
              <a:defRPr sz="2600" b="1"/>
            </a:lvl8pPr>
            <a:lvl9pPr marL="5900440" indent="0">
              <a:buNone/>
              <a:defRPr sz="2600" b="1"/>
            </a:lvl9pPr>
          </a:lstStyle>
          <a:p>
            <a:pPr lvl="0"/>
            <a:r>
              <a:rPr lang="en-US" smtClean="0"/>
              <a:t>Click to edit Master text styles</a:t>
            </a:r>
          </a:p>
        </p:txBody>
      </p:sp>
      <p:sp>
        <p:nvSpPr>
          <p:cNvPr id="4" name="Content Placeholder 3"/>
          <p:cNvSpPr>
            <a:spLocks noGrp="1"/>
          </p:cNvSpPr>
          <p:nvPr>
            <p:ph sz="half" idx="2"/>
          </p:nvPr>
        </p:nvSpPr>
        <p:spPr>
          <a:xfrm>
            <a:off x="534670" y="4795801"/>
            <a:ext cx="4724775" cy="8712956"/>
          </a:xfrm>
        </p:spPr>
        <p:txBody>
          <a:bodyPr/>
          <a:lstStyle>
            <a:lvl1pPr>
              <a:defRPr sz="3900"/>
            </a:lvl1pPr>
            <a:lvl2pPr>
              <a:defRPr sz="3200"/>
            </a:lvl2pPr>
            <a:lvl3pPr>
              <a:defRPr sz="29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432099" y="3385067"/>
            <a:ext cx="4726631" cy="1410734"/>
          </a:xfrm>
        </p:spPr>
        <p:txBody>
          <a:bodyPr anchor="b"/>
          <a:lstStyle>
            <a:lvl1pPr marL="0" indent="0">
              <a:buNone/>
              <a:defRPr sz="3900" b="1"/>
            </a:lvl1pPr>
            <a:lvl2pPr marL="737555" indent="0">
              <a:buNone/>
              <a:defRPr sz="3200" b="1"/>
            </a:lvl2pPr>
            <a:lvl3pPr marL="1475110" indent="0">
              <a:buNone/>
              <a:defRPr sz="2900" b="1"/>
            </a:lvl3pPr>
            <a:lvl4pPr marL="2212665" indent="0">
              <a:buNone/>
              <a:defRPr sz="2600" b="1"/>
            </a:lvl4pPr>
            <a:lvl5pPr marL="2950220" indent="0">
              <a:buNone/>
              <a:defRPr sz="2600" b="1"/>
            </a:lvl5pPr>
            <a:lvl6pPr marL="3687775" indent="0">
              <a:buNone/>
              <a:defRPr sz="2600" b="1"/>
            </a:lvl6pPr>
            <a:lvl7pPr marL="4425330" indent="0">
              <a:buNone/>
              <a:defRPr sz="2600" b="1"/>
            </a:lvl7pPr>
            <a:lvl8pPr marL="5162885" indent="0">
              <a:buNone/>
              <a:defRPr sz="2600" b="1"/>
            </a:lvl8pPr>
            <a:lvl9pPr marL="5900440" indent="0">
              <a:buNone/>
              <a:defRPr sz="2600" b="1"/>
            </a:lvl9pPr>
          </a:lstStyle>
          <a:p>
            <a:pPr lvl="0"/>
            <a:r>
              <a:rPr lang="en-US" smtClean="0"/>
              <a:t>Click to edit Master text styles</a:t>
            </a:r>
          </a:p>
        </p:txBody>
      </p:sp>
      <p:sp>
        <p:nvSpPr>
          <p:cNvPr id="6" name="Content Placeholder 5"/>
          <p:cNvSpPr>
            <a:spLocks noGrp="1"/>
          </p:cNvSpPr>
          <p:nvPr>
            <p:ph sz="quarter" idx="4"/>
          </p:nvPr>
        </p:nvSpPr>
        <p:spPr>
          <a:xfrm>
            <a:off x="5432099" y="4795801"/>
            <a:ext cx="4726631" cy="8712956"/>
          </a:xfrm>
        </p:spPr>
        <p:txBody>
          <a:bodyPr/>
          <a:lstStyle>
            <a:lvl1pPr>
              <a:defRPr sz="3900"/>
            </a:lvl1pPr>
            <a:lvl2pPr>
              <a:defRPr sz="3200"/>
            </a:lvl2pPr>
            <a:lvl3pPr>
              <a:defRPr sz="29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4671" y="602100"/>
            <a:ext cx="3518055" cy="2562428"/>
          </a:xfrm>
        </p:spPr>
        <p:txBody>
          <a:bodyPr anchor="b"/>
          <a:lstStyle>
            <a:lvl1pPr algn="l">
              <a:defRPr sz="3200" b="1"/>
            </a:lvl1pPr>
          </a:lstStyle>
          <a:p>
            <a:r>
              <a:rPr lang="en-US" smtClean="0"/>
              <a:t>Click to edit Master title style</a:t>
            </a:r>
            <a:endParaRPr lang="en-US"/>
          </a:p>
        </p:txBody>
      </p:sp>
      <p:sp>
        <p:nvSpPr>
          <p:cNvPr id="3" name="Content Placeholder 2"/>
          <p:cNvSpPr>
            <a:spLocks noGrp="1"/>
          </p:cNvSpPr>
          <p:nvPr>
            <p:ph idx="1"/>
          </p:nvPr>
        </p:nvSpPr>
        <p:spPr>
          <a:xfrm>
            <a:off x="4180822" y="602102"/>
            <a:ext cx="5977908" cy="12906656"/>
          </a:xfrm>
        </p:spPr>
        <p:txBody>
          <a:bodyPr/>
          <a:lstStyle>
            <a:lvl1pPr>
              <a:defRPr sz="5200"/>
            </a:lvl1pPr>
            <a:lvl2pPr>
              <a:defRPr sz="4500"/>
            </a:lvl2pPr>
            <a:lvl3pPr>
              <a:defRPr sz="3900"/>
            </a:lvl3pPr>
            <a:lvl4pPr>
              <a:defRPr sz="3200"/>
            </a:lvl4pPr>
            <a:lvl5pPr>
              <a:defRPr sz="3200"/>
            </a:lvl5pPr>
            <a:lvl6pPr>
              <a:defRPr sz="3200"/>
            </a:lvl6pPr>
            <a:lvl7pPr>
              <a:defRPr sz="3200"/>
            </a:lvl7pPr>
            <a:lvl8pPr>
              <a:defRPr sz="3200"/>
            </a:lvl8pPr>
            <a:lvl9pPr>
              <a:defRPr sz="3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34671" y="3164530"/>
            <a:ext cx="3518055" cy="10344228"/>
          </a:xfrm>
        </p:spPr>
        <p:txBody>
          <a:bodyPr/>
          <a:lstStyle>
            <a:lvl1pPr marL="0" indent="0">
              <a:buNone/>
              <a:defRPr sz="2300"/>
            </a:lvl1pPr>
            <a:lvl2pPr marL="737555" indent="0">
              <a:buNone/>
              <a:defRPr sz="1900"/>
            </a:lvl2pPr>
            <a:lvl3pPr marL="1475110" indent="0">
              <a:buNone/>
              <a:defRPr sz="1600"/>
            </a:lvl3pPr>
            <a:lvl4pPr marL="2212665" indent="0">
              <a:buNone/>
              <a:defRPr sz="1500"/>
            </a:lvl4pPr>
            <a:lvl5pPr marL="2950220" indent="0">
              <a:buNone/>
              <a:defRPr sz="1500"/>
            </a:lvl5pPr>
            <a:lvl6pPr marL="3687775" indent="0">
              <a:buNone/>
              <a:defRPr sz="1500"/>
            </a:lvl6pPr>
            <a:lvl7pPr marL="4425330" indent="0">
              <a:buNone/>
              <a:defRPr sz="1500"/>
            </a:lvl7pPr>
            <a:lvl8pPr marL="5162885" indent="0">
              <a:buNone/>
              <a:defRPr sz="1500"/>
            </a:lvl8pPr>
            <a:lvl9pPr marL="5900440" indent="0">
              <a:buNone/>
              <a:defRPr sz="15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95981" y="10585767"/>
            <a:ext cx="6416040" cy="1249710"/>
          </a:xfrm>
        </p:spPr>
        <p:txBody>
          <a:bodyPr anchor="b"/>
          <a:lstStyle>
            <a:lvl1pPr algn="l">
              <a:defRPr sz="3200" b="1"/>
            </a:lvl1pPr>
          </a:lstStyle>
          <a:p>
            <a:r>
              <a:rPr lang="en-US" smtClean="0"/>
              <a:t>Click to edit Master title style</a:t>
            </a:r>
            <a:endParaRPr lang="en-US"/>
          </a:p>
        </p:txBody>
      </p:sp>
      <p:sp>
        <p:nvSpPr>
          <p:cNvPr id="3" name="Picture Placeholder 2"/>
          <p:cNvSpPr>
            <a:spLocks noGrp="1"/>
          </p:cNvSpPr>
          <p:nvPr>
            <p:ph type="pic" idx="1"/>
          </p:nvPr>
        </p:nvSpPr>
        <p:spPr>
          <a:xfrm>
            <a:off x="2095981" y="1351226"/>
            <a:ext cx="6416040" cy="9073515"/>
          </a:xfrm>
        </p:spPr>
        <p:txBody>
          <a:bodyPr/>
          <a:lstStyle>
            <a:lvl1pPr marL="0" indent="0">
              <a:buNone/>
              <a:defRPr sz="5200"/>
            </a:lvl1pPr>
            <a:lvl2pPr marL="737555" indent="0">
              <a:buNone/>
              <a:defRPr sz="4500"/>
            </a:lvl2pPr>
            <a:lvl3pPr marL="1475110" indent="0">
              <a:buNone/>
              <a:defRPr sz="3900"/>
            </a:lvl3pPr>
            <a:lvl4pPr marL="2212665" indent="0">
              <a:buNone/>
              <a:defRPr sz="3200"/>
            </a:lvl4pPr>
            <a:lvl5pPr marL="2950220" indent="0">
              <a:buNone/>
              <a:defRPr sz="3200"/>
            </a:lvl5pPr>
            <a:lvl6pPr marL="3687775" indent="0">
              <a:buNone/>
              <a:defRPr sz="3200"/>
            </a:lvl6pPr>
            <a:lvl7pPr marL="4425330" indent="0">
              <a:buNone/>
              <a:defRPr sz="3200"/>
            </a:lvl7pPr>
            <a:lvl8pPr marL="5162885" indent="0">
              <a:buNone/>
              <a:defRPr sz="3200"/>
            </a:lvl8pPr>
            <a:lvl9pPr marL="5900440" indent="0">
              <a:buNone/>
              <a:defRPr sz="3200"/>
            </a:lvl9pPr>
          </a:lstStyle>
          <a:p>
            <a:endParaRPr lang="en-US"/>
          </a:p>
        </p:txBody>
      </p:sp>
      <p:sp>
        <p:nvSpPr>
          <p:cNvPr id="4" name="Text Placeholder 3"/>
          <p:cNvSpPr>
            <a:spLocks noGrp="1"/>
          </p:cNvSpPr>
          <p:nvPr>
            <p:ph type="body" sz="half" idx="2"/>
          </p:nvPr>
        </p:nvSpPr>
        <p:spPr>
          <a:xfrm>
            <a:off x="2095981" y="11835477"/>
            <a:ext cx="6416040" cy="1774795"/>
          </a:xfrm>
        </p:spPr>
        <p:txBody>
          <a:bodyPr/>
          <a:lstStyle>
            <a:lvl1pPr marL="0" indent="0">
              <a:buNone/>
              <a:defRPr sz="2300"/>
            </a:lvl1pPr>
            <a:lvl2pPr marL="737555" indent="0">
              <a:buNone/>
              <a:defRPr sz="1900"/>
            </a:lvl2pPr>
            <a:lvl3pPr marL="1475110" indent="0">
              <a:buNone/>
              <a:defRPr sz="1600"/>
            </a:lvl3pPr>
            <a:lvl4pPr marL="2212665" indent="0">
              <a:buNone/>
              <a:defRPr sz="1500"/>
            </a:lvl4pPr>
            <a:lvl5pPr marL="2950220" indent="0">
              <a:buNone/>
              <a:defRPr sz="1500"/>
            </a:lvl5pPr>
            <a:lvl6pPr marL="3687775" indent="0">
              <a:buNone/>
              <a:defRPr sz="1500"/>
            </a:lvl6pPr>
            <a:lvl7pPr marL="4425330" indent="0">
              <a:buNone/>
              <a:defRPr sz="1500"/>
            </a:lvl7pPr>
            <a:lvl8pPr marL="5162885" indent="0">
              <a:buNone/>
              <a:defRPr sz="1500"/>
            </a:lvl8pPr>
            <a:lvl9pPr marL="5900440" indent="0">
              <a:buNone/>
              <a:defRPr sz="15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52715" y="605604"/>
            <a:ext cx="2406015" cy="1290315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4670" y="605604"/>
            <a:ext cx="7039822" cy="1290315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000" r="-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670" y="605602"/>
            <a:ext cx="9624060" cy="2520421"/>
          </a:xfrm>
          <a:prstGeom prst="rect">
            <a:avLst/>
          </a:prstGeom>
        </p:spPr>
        <p:txBody>
          <a:bodyPr vert="horz" lIns="147511" tIns="73756" rIns="147511" bIns="73756"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534670" y="3528591"/>
            <a:ext cx="9624060" cy="9980167"/>
          </a:xfrm>
          <a:prstGeom prst="rect">
            <a:avLst/>
          </a:prstGeom>
        </p:spPr>
        <p:txBody>
          <a:bodyPr vert="horz" lIns="147511" tIns="73756" rIns="147511" bIns="7375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534670" y="14016342"/>
            <a:ext cx="2495127" cy="805134"/>
          </a:xfrm>
          <a:prstGeom prst="rect">
            <a:avLst/>
          </a:prstGeom>
        </p:spPr>
        <p:txBody>
          <a:bodyPr vert="horz" lIns="147511" tIns="73756" rIns="147511" bIns="73756" rtlCol="0" anchor="ctr"/>
          <a:lstStyle>
            <a:lvl1pPr algn="l">
              <a:defRPr sz="1900">
                <a:solidFill>
                  <a:schemeClr val="tx1">
                    <a:tint val="75000"/>
                  </a:schemeClr>
                </a:solidFill>
              </a:defRPr>
            </a:lvl1pPr>
          </a:lstStyle>
          <a:p>
            <a:fld id="{1D8BD707-D9CF-40AE-B4C6-C98DA3205C09}" type="datetimeFigureOut">
              <a:rPr lang="en-US" smtClean="0"/>
              <a:pPr/>
              <a:t>9/25/2018</a:t>
            </a:fld>
            <a:endParaRPr lang="en-US"/>
          </a:p>
        </p:txBody>
      </p:sp>
      <p:sp>
        <p:nvSpPr>
          <p:cNvPr id="5" name="Footer Placeholder 4"/>
          <p:cNvSpPr>
            <a:spLocks noGrp="1"/>
          </p:cNvSpPr>
          <p:nvPr>
            <p:ph type="ftr" sz="quarter" idx="3"/>
          </p:nvPr>
        </p:nvSpPr>
        <p:spPr>
          <a:xfrm>
            <a:off x="3653579" y="14016342"/>
            <a:ext cx="3386243" cy="805134"/>
          </a:xfrm>
          <a:prstGeom prst="rect">
            <a:avLst/>
          </a:prstGeom>
        </p:spPr>
        <p:txBody>
          <a:bodyPr vert="horz" lIns="147511" tIns="73756" rIns="147511" bIns="73756" rtlCol="0" anchor="ctr"/>
          <a:lstStyle>
            <a:lvl1pPr algn="ctr">
              <a:defRPr sz="1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663603" y="14016342"/>
            <a:ext cx="2495127" cy="805134"/>
          </a:xfrm>
          <a:prstGeom prst="rect">
            <a:avLst/>
          </a:prstGeom>
        </p:spPr>
        <p:txBody>
          <a:bodyPr vert="horz" lIns="147511" tIns="73756" rIns="147511" bIns="73756" rtlCol="0" anchor="ctr"/>
          <a:lstStyle>
            <a:lvl1pPr algn="r">
              <a:defRPr sz="19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475110" rtl="0" eaLnBrk="1" latinLnBrk="0" hangingPunct="1">
        <a:spcBef>
          <a:spcPct val="0"/>
        </a:spcBef>
        <a:buNone/>
        <a:defRPr sz="7100" kern="1200">
          <a:solidFill>
            <a:schemeClr val="tx1"/>
          </a:solidFill>
          <a:latin typeface="+mj-lt"/>
          <a:ea typeface="+mj-ea"/>
          <a:cs typeface="+mj-cs"/>
        </a:defRPr>
      </a:lvl1pPr>
    </p:titleStyle>
    <p:bodyStyle>
      <a:lvl1pPr marL="553166" indent="-553166" algn="l" defTabSz="1475110" rtl="0" eaLnBrk="1" latinLnBrk="0" hangingPunct="1">
        <a:spcBef>
          <a:spcPct val="20000"/>
        </a:spcBef>
        <a:buFont typeface="Arial" pitchFamily="34" charset="0"/>
        <a:buChar char="•"/>
        <a:defRPr sz="5200" kern="1200">
          <a:solidFill>
            <a:schemeClr val="tx1"/>
          </a:solidFill>
          <a:latin typeface="+mn-lt"/>
          <a:ea typeface="+mn-ea"/>
          <a:cs typeface="+mn-cs"/>
        </a:defRPr>
      </a:lvl1pPr>
      <a:lvl2pPr marL="1198527" indent="-460972" algn="l" defTabSz="1475110" rtl="0" eaLnBrk="1" latinLnBrk="0" hangingPunct="1">
        <a:spcBef>
          <a:spcPct val="20000"/>
        </a:spcBef>
        <a:buFont typeface="Arial" pitchFamily="34" charset="0"/>
        <a:buChar char="–"/>
        <a:defRPr sz="4500" kern="1200">
          <a:solidFill>
            <a:schemeClr val="tx1"/>
          </a:solidFill>
          <a:latin typeface="+mn-lt"/>
          <a:ea typeface="+mn-ea"/>
          <a:cs typeface="+mn-cs"/>
        </a:defRPr>
      </a:lvl2pPr>
      <a:lvl3pPr marL="1843888" indent="-368778" algn="l" defTabSz="1475110" rtl="0" eaLnBrk="1" latinLnBrk="0" hangingPunct="1">
        <a:spcBef>
          <a:spcPct val="20000"/>
        </a:spcBef>
        <a:buFont typeface="Arial" pitchFamily="34" charset="0"/>
        <a:buChar char="•"/>
        <a:defRPr sz="3900" kern="1200">
          <a:solidFill>
            <a:schemeClr val="tx1"/>
          </a:solidFill>
          <a:latin typeface="+mn-lt"/>
          <a:ea typeface="+mn-ea"/>
          <a:cs typeface="+mn-cs"/>
        </a:defRPr>
      </a:lvl3pPr>
      <a:lvl4pPr marL="2581443" indent="-368778" algn="l" defTabSz="1475110" rtl="0" eaLnBrk="1" latinLnBrk="0" hangingPunct="1">
        <a:spcBef>
          <a:spcPct val="20000"/>
        </a:spcBef>
        <a:buFont typeface="Arial" pitchFamily="34" charset="0"/>
        <a:buChar char="–"/>
        <a:defRPr sz="3200" kern="1200">
          <a:solidFill>
            <a:schemeClr val="tx1"/>
          </a:solidFill>
          <a:latin typeface="+mn-lt"/>
          <a:ea typeface="+mn-ea"/>
          <a:cs typeface="+mn-cs"/>
        </a:defRPr>
      </a:lvl4pPr>
      <a:lvl5pPr marL="3318998" indent="-368778" algn="l" defTabSz="1475110" rtl="0" eaLnBrk="1" latinLnBrk="0" hangingPunct="1">
        <a:spcBef>
          <a:spcPct val="20000"/>
        </a:spcBef>
        <a:buFont typeface="Arial" pitchFamily="34" charset="0"/>
        <a:buChar char="»"/>
        <a:defRPr sz="3200" kern="1200">
          <a:solidFill>
            <a:schemeClr val="tx1"/>
          </a:solidFill>
          <a:latin typeface="+mn-lt"/>
          <a:ea typeface="+mn-ea"/>
          <a:cs typeface="+mn-cs"/>
        </a:defRPr>
      </a:lvl5pPr>
      <a:lvl6pPr marL="4056553" indent="-368778" algn="l" defTabSz="1475110" rtl="0" eaLnBrk="1" latinLnBrk="0" hangingPunct="1">
        <a:spcBef>
          <a:spcPct val="20000"/>
        </a:spcBef>
        <a:buFont typeface="Arial" pitchFamily="34" charset="0"/>
        <a:buChar char="•"/>
        <a:defRPr sz="3200" kern="1200">
          <a:solidFill>
            <a:schemeClr val="tx1"/>
          </a:solidFill>
          <a:latin typeface="+mn-lt"/>
          <a:ea typeface="+mn-ea"/>
          <a:cs typeface="+mn-cs"/>
        </a:defRPr>
      </a:lvl6pPr>
      <a:lvl7pPr marL="4794108" indent="-368778" algn="l" defTabSz="1475110" rtl="0" eaLnBrk="1" latinLnBrk="0" hangingPunct="1">
        <a:spcBef>
          <a:spcPct val="20000"/>
        </a:spcBef>
        <a:buFont typeface="Arial" pitchFamily="34" charset="0"/>
        <a:buChar char="•"/>
        <a:defRPr sz="3200" kern="1200">
          <a:solidFill>
            <a:schemeClr val="tx1"/>
          </a:solidFill>
          <a:latin typeface="+mn-lt"/>
          <a:ea typeface="+mn-ea"/>
          <a:cs typeface="+mn-cs"/>
        </a:defRPr>
      </a:lvl7pPr>
      <a:lvl8pPr marL="5531663" indent="-368778" algn="l" defTabSz="1475110" rtl="0" eaLnBrk="1" latinLnBrk="0" hangingPunct="1">
        <a:spcBef>
          <a:spcPct val="20000"/>
        </a:spcBef>
        <a:buFont typeface="Arial" pitchFamily="34" charset="0"/>
        <a:buChar char="•"/>
        <a:defRPr sz="3200" kern="1200">
          <a:solidFill>
            <a:schemeClr val="tx1"/>
          </a:solidFill>
          <a:latin typeface="+mn-lt"/>
          <a:ea typeface="+mn-ea"/>
          <a:cs typeface="+mn-cs"/>
        </a:defRPr>
      </a:lvl8pPr>
      <a:lvl9pPr marL="6269218" indent="-368778" algn="l" defTabSz="1475110" rtl="0" eaLnBrk="1" latinLnBrk="0" hangingPunct="1">
        <a:spcBef>
          <a:spcPct val="20000"/>
        </a:spcBef>
        <a:buFont typeface="Arial" pitchFamily="34" charset="0"/>
        <a:buChar char="•"/>
        <a:defRPr sz="3200" kern="1200">
          <a:solidFill>
            <a:schemeClr val="tx1"/>
          </a:solidFill>
          <a:latin typeface="+mn-lt"/>
          <a:ea typeface="+mn-ea"/>
          <a:cs typeface="+mn-cs"/>
        </a:defRPr>
      </a:lvl9pPr>
    </p:bodyStyle>
    <p:otherStyle>
      <a:defPPr>
        <a:defRPr lang="en-US"/>
      </a:defPPr>
      <a:lvl1pPr marL="0" algn="l" defTabSz="1475110" rtl="0" eaLnBrk="1" latinLnBrk="0" hangingPunct="1">
        <a:defRPr sz="2900" kern="1200">
          <a:solidFill>
            <a:schemeClr val="tx1"/>
          </a:solidFill>
          <a:latin typeface="+mn-lt"/>
          <a:ea typeface="+mn-ea"/>
          <a:cs typeface="+mn-cs"/>
        </a:defRPr>
      </a:lvl1pPr>
      <a:lvl2pPr marL="737555" algn="l" defTabSz="1475110" rtl="0" eaLnBrk="1" latinLnBrk="0" hangingPunct="1">
        <a:defRPr sz="2900" kern="1200">
          <a:solidFill>
            <a:schemeClr val="tx1"/>
          </a:solidFill>
          <a:latin typeface="+mn-lt"/>
          <a:ea typeface="+mn-ea"/>
          <a:cs typeface="+mn-cs"/>
        </a:defRPr>
      </a:lvl2pPr>
      <a:lvl3pPr marL="1475110" algn="l" defTabSz="1475110" rtl="0" eaLnBrk="1" latinLnBrk="0" hangingPunct="1">
        <a:defRPr sz="2900" kern="1200">
          <a:solidFill>
            <a:schemeClr val="tx1"/>
          </a:solidFill>
          <a:latin typeface="+mn-lt"/>
          <a:ea typeface="+mn-ea"/>
          <a:cs typeface="+mn-cs"/>
        </a:defRPr>
      </a:lvl3pPr>
      <a:lvl4pPr marL="2212665" algn="l" defTabSz="1475110" rtl="0" eaLnBrk="1" latinLnBrk="0" hangingPunct="1">
        <a:defRPr sz="2900" kern="1200">
          <a:solidFill>
            <a:schemeClr val="tx1"/>
          </a:solidFill>
          <a:latin typeface="+mn-lt"/>
          <a:ea typeface="+mn-ea"/>
          <a:cs typeface="+mn-cs"/>
        </a:defRPr>
      </a:lvl4pPr>
      <a:lvl5pPr marL="2950220" algn="l" defTabSz="1475110" rtl="0" eaLnBrk="1" latinLnBrk="0" hangingPunct="1">
        <a:defRPr sz="2900" kern="1200">
          <a:solidFill>
            <a:schemeClr val="tx1"/>
          </a:solidFill>
          <a:latin typeface="+mn-lt"/>
          <a:ea typeface="+mn-ea"/>
          <a:cs typeface="+mn-cs"/>
        </a:defRPr>
      </a:lvl5pPr>
      <a:lvl6pPr marL="3687775" algn="l" defTabSz="1475110" rtl="0" eaLnBrk="1" latinLnBrk="0" hangingPunct="1">
        <a:defRPr sz="2900" kern="1200">
          <a:solidFill>
            <a:schemeClr val="tx1"/>
          </a:solidFill>
          <a:latin typeface="+mn-lt"/>
          <a:ea typeface="+mn-ea"/>
          <a:cs typeface="+mn-cs"/>
        </a:defRPr>
      </a:lvl6pPr>
      <a:lvl7pPr marL="4425330" algn="l" defTabSz="1475110" rtl="0" eaLnBrk="1" latinLnBrk="0" hangingPunct="1">
        <a:defRPr sz="2900" kern="1200">
          <a:solidFill>
            <a:schemeClr val="tx1"/>
          </a:solidFill>
          <a:latin typeface="+mn-lt"/>
          <a:ea typeface="+mn-ea"/>
          <a:cs typeface="+mn-cs"/>
        </a:defRPr>
      </a:lvl7pPr>
      <a:lvl8pPr marL="5162885" algn="l" defTabSz="1475110" rtl="0" eaLnBrk="1" latinLnBrk="0" hangingPunct="1">
        <a:defRPr sz="2900" kern="1200">
          <a:solidFill>
            <a:schemeClr val="tx1"/>
          </a:solidFill>
          <a:latin typeface="+mn-lt"/>
          <a:ea typeface="+mn-ea"/>
          <a:cs typeface="+mn-cs"/>
        </a:defRPr>
      </a:lvl8pPr>
      <a:lvl9pPr marL="5900440" algn="l" defTabSz="1475110" rtl="0" eaLnBrk="1" latinLnBrk="0" hangingPunct="1">
        <a:defRPr sz="2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62150" y="1734889"/>
            <a:ext cx="8002136" cy="2246769"/>
          </a:xfrm>
          <a:prstGeom prst="rect">
            <a:avLst/>
          </a:prstGeom>
          <a:noFill/>
        </p:spPr>
        <p:txBody>
          <a:bodyPr wrap="square" rtlCol="0">
            <a:spAutoFit/>
          </a:bodyPr>
          <a:lstStyle/>
          <a:p>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报告人</a:t>
            </a:r>
            <a:r>
              <a:rPr lang="zh-CN" altLang="en-US" sz="2800" b="1" dirty="0" smtClean="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Michael S. Wong, </a:t>
            </a:r>
            <a:r>
              <a:rPr lang="en-US" altLang="zh-CN" sz="2800" b="1" dirty="0" smtClean="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Ph.D.</a:t>
            </a:r>
          </a:p>
          <a:p>
            <a:r>
              <a:rPr lang="en-US" altLang="zh-CN" sz="2800" dirty="0" smtClean="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Professor </a:t>
            </a:r>
            <a:r>
              <a:rPr lang="en-US" altLang="zh-CN" sz="2800"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and Chair of the Department of Chemical and </a:t>
            </a:r>
            <a:r>
              <a:rPr lang="en-US" altLang="zh-CN" sz="2800" dirty="0" err="1">
                <a:solidFill>
                  <a:srgbClr val="0070C0"/>
                </a:solidFill>
                <a:latin typeface="Times New Roman" panose="02020603050405020304" pitchFamily="18" charset="0"/>
                <a:ea typeface="黑体" panose="02010609060101010101" pitchFamily="49" charset="-122"/>
                <a:cs typeface="Times New Roman" panose="02020603050405020304" pitchFamily="18" charset="0"/>
              </a:rPr>
              <a:t>Biomolecular</a:t>
            </a:r>
            <a:r>
              <a:rPr lang="en-US" altLang="zh-CN" sz="2800"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2800" dirty="0" smtClean="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Engineering, Rice University, USA</a:t>
            </a:r>
            <a:endParaRPr lang="en-US" altLang="zh-CN" sz="2800" dirty="0" smtClean="0">
              <a:latin typeface="Times New Roman" panose="02020603050405020304" pitchFamily="18" charset="0"/>
              <a:ea typeface="黑体" panose="02010609060101010101" pitchFamily="49" charset="-122"/>
              <a:cs typeface="Times New Roman" panose="02020603050405020304" pitchFamily="18" charset="0"/>
            </a:endParaRPr>
          </a:p>
          <a:p>
            <a:r>
              <a:rPr lang="zh-CN" altLang="en-US" sz="2800" b="1" dirty="0" smtClean="0">
                <a:latin typeface="Times New Roman" panose="02020603050405020304" pitchFamily="18" charset="0"/>
                <a:ea typeface="黑体" panose="02010609060101010101" pitchFamily="49" charset="-122"/>
                <a:cs typeface="Times New Roman" panose="02020603050405020304" pitchFamily="18" charset="0"/>
              </a:rPr>
              <a:t>时间</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2018</a:t>
            </a:r>
            <a:r>
              <a:rPr lang="zh-CN" altLang="en-US" sz="28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年</a:t>
            </a:r>
            <a:r>
              <a:rPr lang="en-US" altLang="zh-CN" sz="28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9</a:t>
            </a:r>
            <a:r>
              <a:rPr lang="zh-CN" altLang="en-US" sz="28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月</a:t>
            </a:r>
            <a:r>
              <a:rPr lang="en-US" altLang="zh-CN" sz="28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27</a:t>
            </a:r>
            <a:r>
              <a:rPr lang="zh-CN" altLang="en-US" sz="28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日  上午</a:t>
            </a:r>
            <a:r>
              <a:rPr lang="en-US" altLang="zh-CN" sz="2800" b="1" dirty="0" smtClean="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9:00-10:00</a:t>
            </a:r>
            <a:endParaRPr lang="en-US" altLang="zh-CN" sz="2800" b="1" dirty="0" smtClean="0">
              <a:latin typeface="Times New Roman" panose="02020603050405020304" pitchFamily="18" charset="0"/>
              <a:ea typeface="黑体" panose="02010609060101010101" pitchFamily="49" charset="-122"/>
              <a:cs typeface="Times New Roman" panose="02020603050405020304" pitchFamily="18" charset="0"/>
            </a:endParaRPr>
          </a:p>
          <a:p>
            <a:r>
              <a:rPr lang="zh-CN" altLang="en-US" sz="2800" b="1" dirty="0" smtClean="0">
                <a:latin typeface="Times New Roman" panose="02020603050405020304" pitchFamily="18" charset="0"/>
                <a:ea typeface="黑体" panose="02010609060101010101" pitchFamily="49" charset="-122"/>
                <a:cs typeface="Times New Roman" panose="02020603050405020304" pitchFamily="18" charset="0"/>
              </a:rPr>
              <a:t>地点</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工物馆</a:t>
            </a:r>
            <a:r>
              <a:rPr lang="en-US" altLang="zh-CN" sz="28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324</a:t>
            </a:r>
            <a:r>
              <a:rPr lang="zh-CN" altLang="en-US" sz="2800" b="1" dirty="0" smtClean="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教室</a:t>
            </a:r>
            <a:endParaRPr lang="zh-CN" altLang="en-US" sz="28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 name="TextBox 6"/>
          <p:cNvSpPr txBox="1"/>
          <p:nvPr/>
        </p:nvSpPr>
        <p:spPr>
          <a:xfrm>
            <a:off x="274595" y="4461410"/>
            <a:ext cx="10026281" cy="3785652"/>
          </a:xfrm>
          <a:prstGeom prst="rect">
            <a:avLst/>
          </a:prstGeom>
          <a:noFill/>
        </p:spPr>
        <p:txBody>
          <a:bodyPr wrap="square" rtlCol="0">
            <a:spAutoFit/>
          </a:bodyPr>
          <a:lstStyle/>
          <a:p>
            <a:pPr algn="just"/>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One of the central tenets in the field of heterogeneous catalysis is the surface catalytic properties of a material are controlled by its nanostructure. By understanding the structure-property connection at increasingly fine detail, one can create materials to improve our understanding of chemical reactions at the molecular level, and to imbue them with enhanced catalytic performance (i.e., the three S's of speed, selectivity and stability). Through a synthesis-structure-property approach, recalcitrant contaminants of water can be degraded or even upgraded successfully. I discuss the progress of catalytic reduction of oxyanions using metallic nanostructures, and provide the latest learnings on indium-decorated </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Pd</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nanoparticle catalysts for treating nitrate oxyanions.</a:t>
            </a:r>
            <a:endParaRPr lang="zh-CN" altLang="en-US" sz="24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9" name="TextBox 8"/>
          <p:cNvSpPr txBox="1"/>
          <p:nvPr/>
        </p:nvSpPr>
        <p:spPr>
          <a:xfrm>
            <a:off x="274595" y="8628062"/>
            <a:ext cx="10223500" cy="5632311"/>
          </a:xfrm>
          <a:prstGeom prst="rect">
            <a:avLst/>
          </a:prstGeom>
          <a:noFill/>
        </p:spPr>
        <p:txBody>
          <a:bodyPr wrap="square" rtlCol="0">
            <a:spAutoFit/>
          </a:bodyPr>
          <a:lstStyle/>
          <a:p>
            <a:pPr algn="just"/>
            <a:r>
              <a:rPr lang="en-US" altLang="zh-CN" sz="2400" dirty="0" smtClean="0">
                <a:latin typeface="Times New Roman" panose="02020603050405020304" pitchFamily="18" charset="0"/>
                <a:ea typeface="黑体" panose="02010609060101010101" pitchFamily="49" charset="-122"/>
                <a:cs typeface="Times New Roman" panose="02020603050405020304" pitchFamily="18" charset="0"/>
              </a:rPr>
              <a:t>Dr. Michael S. Wong is </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Professor and Chair of the Department of Chemical and </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Biomolecular</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Engineering at Rice University. He is also Professor in the Department of Chemistry, Department of Civil and Environmental Engineering, and Department of Materials Science and </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NanoEngineering</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He was educated and trained at Caltech, MIT, and UC Santa Barbara. His research program broadly addresses chemical engineering problems using the tools of materials chemistry, with a particular interest in energy and environmental applications ("catalysis for clean water") and an emphasis on understanding synthesis-structure-property relationships in heterogeneous catalysis. His group is highly productive (grants exceeding $15MM, 120+ publications, 20+ pending/issued patents, 300+ presentations, Google scholar h-index of 48, and citations of &gt;9900). Current research activities and interests are (</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i</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structure-property analysis of palladium-on-gold catalysts; (ii) metal-on-metal nanoparticle synthesis; (iii) petroleum upgrading chemistry, (iv) treatment of </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dioxane</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nitrate, fluorocarbons, and </a:t>
            </a:r>
            <a:r>
              <a:rPr lang="en-US" altLang="zh-CN" sz="2400" dirty="0" err="1">
                <a:latin typeface="Times New Roman" panose="02020603050405020304" pitchFamily="18" charset="0"/>
                <a:ea typeface="黑体" panose="02010609060101010101" pitchFamily="49" charset="-122"/>
                <a:cs typeface="Times New Roman" panose="02020603050405020304" pitchFamily="18" charset="0"/>
              </a:rPr>
              <a:t>chlorocarbons</a:t>
            </a: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from water; and (v) microcapsule self-assembly and applications</a:t>
            </a:r>
            <a:r>
              <a:rPr lang="en-US" altLang="zh-CN" sz="2400" dirty="0" smtClean="0">
                <a:latin typeface="Times New Roman" panose="02020603050405020304" pitchFamily="18" charset="0"/>
                <a:ea typeface="黑体" panose="02010609060101010101" pitchFamily="49" charset="-122"/>
                <a:cs typeface="Times New Roman" panose="02020603050405020304" pitchFamily="18" charset="0"/>
              </a:rPr>
              <a:t>.</a:t>
            </a:r>
            <a:endParaRPr lang="en-US" altLang="zh-CN" sz="24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 name="Title 1"/>
          <p:cNvSpPr>
            <a:spLocks noGrp="1"/>
          </p:cNvSpPr>
          <p:nvPr>
            <p:ph type="ctrTitle"/>
          </p:nvPr>
        </p:nvSpPr>
        <p:spPr>
          <a:xfrm>
            <a:off x="0" y="357321"/>
            <a:ext cx="7982179" cy="1641341"/>
          </a:xfrm>
        </p:spPr>
        <p:txBody>
          <a:bodyPr>
            <a:normAutofit/>
          </a:bodyPr>
          <a:lstStyle/>
          <a:p>
            <a:r>
              <a:rPr lang="en-US" altLang="zh-CN" sz="3200" b="1" dirty="0">
                <a:latin typeface="Times New Roman" panose="02020603050405020304" pitchFamily="18" charset="0"/>
                <a:cs typeface="Times New Roman" panose="02020603050405020304" pitchFamily="18" charset="0"/>
              </a:rPr>
              <a:t>Engineering the Reduction Reaction of Nitrate Oxyanions</a:t>
            </a:r>
            <a:endParaRPr lang="zh-CN" altLang="zh-CN" sz="24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5" name="TextBox 4"/>
          <p:cNvSpPr txBox="1"/>
          <p:nvPr/>
        </p:nvSpPr>
        <p:spPr>
          <a:xfrm>
            <a:off x="0" y="-19269"/>
            <a:ext cx="8002136" cy="646331"/>
          </a:xfrm>
          <a:prstGeom prst="rect">
            <a:avLst/>
          </a:prstGeom>
          <a:noFill/>
        </p:spPr>
        <p:txBody>
          <a:bodyPr wrap="square" rtlCol="0">
            <a:spAutoFit/>
          </a:bodyPr>
          <a:lstStyle/>
          <a:p>
            <a:pPr algn="ctr"/>
            <a:r>
              <a:rPr lang="zh-CN" altLang="en-US" sz="3600" b="1" dirty="0" smtClean="0">
                <a:latin typeface="黑体" panose="02010609060101010101" pitchFamily="49" charset="-122"/>
                <a:ea typeface="黑体" panose="02010609060101010101" pitchFamily="49" charset="-122"/>
              </a:rPr>
              <a:t>学术报告</a:t>
            </a:r>
            <a:endParaRPr lang="zh-CN" altLang="en-US" sz="3600" b="1" dirty="0">
              <a:latin typeface="黑体" panose="02010609060101010101" pitchFamily="49" charset="-122"/>
              <a:ea typeface="黑体" panose="02010609060101010101" pitchFamily="49" charset="-122"/>
            </a:endParaRPr>
          </a:p>
        </p:txBody>
      </p:sp>
      <p:sp>
        <p:nvSpPr>
          <p:cNvPr id="6" name="TextBox 5"/>
          <p:cNvSpPr txBox="1"/>
          <p:nvPr/>
        </p:nvSpPr>
        <p:spPr>
          <a:xfrm>
            <a:off x="162150" y="3979862"/>
            <a:ext cx="1828800" cy="523220"/>
          </a:xfrm>
          <a:prstGeom prst="rect">
            <a:avLst/>
          </a:prstGeom>
          <a:noFill/>
        </p:spPr>
        <p:txBody>
          <a:bodyPr wrap="square" rtlCol="0">
            <a:spAutoFit/>
          </a:bodyPr>
          <a:lstStyle/>
          <a:p>
            <a:r>
              <a:rPr lang="zh-CN" altLang="en-US" sz="2800" b="1" dirty="0" smtClean="0">
                <a:latin typeface="Times New Roman" panose="02020603050405020304" pitchFamily="18" charset="0"/>
                <a:ea typeface="黑体" panose="02010609060101010101" pitchFamily="49" charset="-122"/>
                <a:cs typeface="Times New Roman" panose="02020603050405020304" pitchFamily="18" charset="0"/>
              </a:rPr>
              <a:t>摘要：</a:t>
            </a:r>
            <a:endParaRPr lang="zh-CN" altLang="en-US" sz="28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3" name="Rectangle 12"/>
          <p:cNvSpPr/>
          <p:nvPr/>
        </p:nvSpPr>
        <p:spPr>
          <a:xfrm>
            <a:off x="698500" y="14266862"/>
            <a:ext cx="9948905" cy="830997"/>
          </a:xfrm>
          <a:prstGeom prst="rect">
            <a:avLst/>
          </a:prstGeom>
        </p:spPr>
        <p:txBody>
          <a:bodyPr wrap="square">
            <a:spAutoFit/>
          </a:bodyPr>
          <a:lstStyle/>
          <a:p>
            <a:pPr algn="r"/>
            <a:r>
              <a:rPr lang="zh-CN" altLang="zh-CN" sz="2400" dirty="0">
                <a:latin typeface="Times New Roman" panose="02020603050405020304" pitchFamily="18" charset="0"/>
                <a:ea typeface="黑体" panose="02010609060101010101" pitchFamily="49" charset="-122"/>
                <a:cs typeface="Times New Roman" panose="02020603050405020304" pitchFamily="18" charset="0"/>
              </a:rPr>
              <a:t>讲座联系人：罗国</a:t>
            </a:r>
            <a:r>
              <a:rPr lang="zh-CN" altLang="zh-CN" sz="2400" dirty="0" smtClean="0">
                <a:latin typeface="Times New Roman" panose="02020603050405020304" pitchFamily="18" charset="0"/>
                <a:ea typeface="黑体" panose="02010609060101010101" pitchFamily="49" charset="-122"/>
                <a:cs typeface="Times New Roman" panose="02020603050405020304" pitchFamily="18" charset="0"/>
              </a:rPr>
              <a:t>华（化</a:t>
            </a:r>
            <a:r>
              <a:rPr lang="zh-CN" altLang="zh-CN" sz="2400" dirty="0">
                <a:latin typeface="Times New Roman" panose="02020603050405020304" pitchFamily="18" charset="0"/>
                <a:ea typeface="黑体" panose="02010609060101010101" pitchFamily="49" charset="-122"/>
                <a:cs typeface="Times New Roman" panose="02020603050405020304" pitchFamily="18" charset="0"/>
              </a:rPr>
              <a:t>工系反应工程教研</a:t>
            </a:r>
            <a:r>
              <a:rPr lang="zh-CN" altLang="zh-CN" sz="2400" dirty="0" smtClean="0">
                <a:latin typeface="Times New Roman" panose="02020603050405020304" pitchFamily="18" charset="0"/>
                <a:ea typeface="黑体" panose="02010609060101010101" pitchFamily="49" charset="-122"/>
                <a:cs typeface="Times New Roman" panose="02020603050405020304" pitchFamily="18" charset="0"/>
              </a:rPr>
              <a:t>室</a:t>
            </a:r>
            <a:r>
              <a:rPr lang="zh-CN" altLang="en-US" sz="2400" dirty="0" smtClean="0">
                <a:latin typeface="Times New Roman" panose="02020603050405020304" pitchFamily="18" charset="0"/>
                <a:ea typeface="黑体" panose="02010609060101010101" pitchFamily="49" charset="-122"/>
                <a:cs typeface="Times New Roman" panose="02020603050405020304" pitchFamily="18" charset="0"/>
              </a:rPr>
              <a:t>）</a:t>
            </a:r>
            <a:endParaRPr lang="en-US" altLang="zh-CN" sz="2400" dirty="0" smtClean="0">
              <a:latin typeface="Times New Roman" panose="02020603050405020304" pitchFamily="18" charset="0"/>
              <a:ea typeface="黑体" panose="02010609060101010101" pitchFamily="49" charset="-122"/>
              <a:cs typeface="Times New Roman" panose="02020603050405020304" pitchFamily="18" charset="0"/>
            </a:endParaRPr>
          </a:p>
          <a:p>
            <a:pPr algn="r"/>
            <a:r>
              <a:rPr lang="zh-CN" altLang="en-US" sz="2400" dirty="0" smtClean="0">
                <a:latin typeface="Times New Roman" panose="02020603050405020304" pitchFamily="18" charset="0"/>
                <a:ea typeface="黑体" panose="02010609060101010101" pitchFamily="49" charset="-122"/>
                <a:cs typeface="Times New Roman" panose="02020603050405020304" pitchFamily="18" charset="0"/>
              </a:rPr>
              <a:t>电话：</a:t>
            </a:r>
            <a:r>
              <a:rPr lang="en-US" altLang="zh-CN" sz="2400" dirty="0" smtClean="0">
                <a:latin typeface="Times New Roman" panose="02020603050405020304" pitchFamily="18" charset="0"/>
                <a:ea typeface="黑体" panose="02010609060101010101" pitchFamily="49" charset="-122"/>
                <a:cs typeface="Times New Roman" panose="02020603050405020304" pitchFamily="18" charset="0"/>
              </a:rPr>
              <a:t>62788994</a:t>
            </a:r>
            <a:r>
              <a:rPr lang="zh-CN" altLang="en-US" sz="2400" dirty="0" smtClean="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smtClean="0">
                <a:latin typeface="Times New Roman" panose="02020603050405020304" pitchFamily="18" charset="0"/>
                <a:ea typeface="黑体" panose="02010609060101010101" pitchFamily="49" charset="-122"/>
                <a:cs typeface="Times New Roman" panose="02020603050405020304" pitchFamily="18" charset="0"/>
              </a:rPr>
              <a:t>Email</a:t>
            </a:r>
            <a:r>
              <a:rPr lang="zh-CN" altLang="en-US" sz="2400" dirty="0" smtClean="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dirty="0" smtClean="0">
                <a:latin typeface="Times New Roman" panose="02020603050405020304" pitchFamily="18" charset="0"/>
                <a:ea typeface="黑体" panose="02010609060101010101" pitchFamily="49" charset="-122"/>
                <a:cs typeface="Times New Roman" panose="02020603050405020304" pitchFamily="18" charset="0"/>
              </a:rPr>
              <a:t>luoguoh@tsinghua.edu.cn</a:t>
            </a:r>
            <a:endParaRPr lang="zh-CN" altLang="zh-CN" sz="2400"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4" name="Picture 1" descr="140729_Michael_Wong 000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56655" y="461064"/>
            <a:ext cx="2441440" cy="3517359"/>
          </a:xfrm>
          <a:prstGeom prst="rect">
            <a:avLst/>
          </a:prstGeom>
          <a:noFill/>
          <a:ln>
            <a:noFill/>
          </a:ln>
        </p:spPr>
      </p:pic>
      <p:sp>
        <p:nvSpPr>
          <p:cNvPr id="15" name="TextBox 5"/>
          <p:cNvSpPr txBox="1"/>
          <p:nvPr/>
        </p:nvSpPr>
        <p:spPr>
          <a:xfrm>
            <a:off x="200250" y="8181042"/>
            <a:ext cx="2517550" cy="523220"/>
          </a:xfrm>
          <a:prstGeom prst="rect">
            <a:avLst/>
          </a:prstGeom>
          <a:noFill/>
        </p:spPr>
        <p:txBody>
          <a:bodyPr wrap="square" rtlCol="0">
            <a:spAutoFit/>
          </a:bodyPr>
          <a:lstStyle/>
          <a:p>
            <a:r>
              <a:rPr lang="zh-CN" altLang="en-US" sz="2800" b="1" dirty="0" smtClean="0">
                <a:latin typeface="Times New Roman" panose="02020603050405020304" pitchFamily="18" charset="0"/>
                <a:ea typeface="黑体" panose="02010609060101010101" pitchFamily="49" charset="-122"/>
                <a:cs typeface="Times New Roman" panose="02020603050405020304" pitchFamily="18" charset="0"/>
              </a:rPr>
              <a:t>报告人简介：</a:t>
            </a:r>
            <a:endParaRPr lang="zh-CN" altLang="en-US" sz="2800" b="1" dirty="0">
              <a:latin typeface="Times New Roman" panose="02020603050405020304" pitchFamily="18" charset="0"/>
              <a:ea typeface="黑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26281261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325</TotalTime>
  <Words>386</Words>
  <Application>Microsoft Office PowerPoint</Application>
  <PresentationFormat>自定义</PresentationFormat>
  <Paragraphs>12</Paragraphs>
  <Slides>1</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vt:i4>
      </vt:variant>
    </vt:vector>
  </HeadingPairs>
  <TitlesOfParts>
    <vt:vector size="7" baseType="lpstr">
      <vt:lpstr>黑体</vt:lpstr>
      <vt:lpstr>宋体</vt:lpstr>
      <vt:lpstr>Arial</vt:lpstr>
      <vt:lpstr>Calibri</vt:lpstr>
      <vt:lpstr>Times New Roman</vt:lpstr>
      <vt:lpstr>Office Theme</vt:lpstr>
      <vt:lpstr>Engineering the Reduction Reaction of Nitrate Oxyanions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FLOTU</dc:creator>
  <cp:lastModifiedBy>Flotu-Alex</cp:lastModifiedBy>
  <cp:revision>18</cp:revision>
  <dcterms:created xsi:type="dcterms:W3CDTF">2006-08-16T00:00:00Z</dcterms:created>
  <dcterms:modified xsi:type="dcterms:W3CDTF">2018-09-25T10:46:49Z</dcterms:modified>
</cp:coreProperties>
</file>