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57" r:id="rId2"/>
  </p:sldIdLst>
  <p:sldSz cx="7559675" cy="10691813"/>
  <p:notesSz cx="6742113" cy="98726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1D61"/>
    <a:srgbClr val="612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33" d="100"/>
          <a:sy n="33" d="100"/>
        </p:scale>
        <p:origin x="2400" y="332"/>
      </p:cViewPr>
      <p:guideLst>
        <p:guide orient="horz" pos="3368"/>
        <p:guide pos="238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54199CD2-6C2F-4DD8-95A5-61971528C6AD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377364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9525" y="9377364"/>
            <a:ext cx="2921000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3B75F341-87C3-4FDF-A1BF-E794F1E1D7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528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17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934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50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01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3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027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64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25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114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98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9CCFF-B6C8-48A1-915B-A4F0679BD9A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C5262-8774-4E96-A59E-92B83F3E8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6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23985"/>
            <a:ext cx="7559675" cy="675392"/>
          </a:xfrm>
          <a:prstGeom prst="rect">
            <a:avLst/>
          </a:prstGeom>
          <a:solidFill>
            <a:srgbClr val="612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学术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报告</a:t>
            </a:r>
          </a:p>
        </p:txBody>
      </p:sp>
      <p:sp>
        <p:nvSpPr>
          <p:cNvPr id="7" name="矩形 6"/>
          <p:cNvSpPr/>
          <p:nvPr/>
        </p:nvSpPr>
        <p:spPr>
          <a:xfrm>
            <a:off x="160336" y="676491"/>
            <a:ext cx="7239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kern="100" dirty="0">
                <a:solidFill>
                  <a:srgbClr val="441D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城市固体废物</a:t>
            </a:r>
            <a:r>
              <a:rPr lang="zh-CN" altLang="en-US" sz="3200" b="1" kern="100" dirty="0" smtClean="0">
                <a:solidFill>
                  <a:srgbClr val="441D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管理</a:t>
            </a:r>
            <a:endParaRPr lang="en-US" altLang="zh-CN" sz="3200" b="1" kern="100" dirty="0" smtClean="0">
              <a:solidFill>
                <a:srgbClr val="441D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ctr"/>
            <a:r>
              <a:rPr lang="zh-CN" altLang="en-US" sz="3200" b="1" kern="100" dirty="0" smtClean="0">
                <a:solidFill>
                  <a:srgbClr val="441D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与</a:t>
            </a:r>
            <a:r>
              <a:rPr lang="zh-CN" altLang="en-US" sz="3200" b="1" kern="100" dirty="0">
                <a:solidFill>
                  <a:srgbClr val="441D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资源化利用的国际经验概览</a:t>
            </a:r>
            <a:endParaRPr lang="zh-CN" altLang="zh-CN" sz="3200" b="1" kern="100" dirty="0">
              <a:solidFill>
                <a:srgbClr val="441D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1600" y="5999878"/>
            <a:ext cx="7366000" cy="1165902"/>
            <a:chOff x="553570" y="4941306"/>
            <a:chExt cx="6478372" cy="1165902"/>
          </a:xfrm>
        </p:grpSpPr>
        <p:sp>
          <p:nvSpPr>
            <p:cNvPr id="8" name="矩形 7"/>
            <p:cNvSpPr/>
            <p:nvPr/>
          </p:nvSpPr>
          <p:spPr>
            <a:xfrm>
              <a:off x="553570" y="4941306"/>
              <a:ext cx="64783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1300"/>
                </a:spcBef>
                <a:spcAft>
                  <a:spcPts val="1300"/>
                </a:spcAft>
              </a:pPr>
              <a:r>
                <a:rPr lang="zh-CN" altLang="en-US" sz="2800" b="1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王  韬</a:t>
              </a:r>
              <a:endParaRPr lang="en-US" altLang="zh-CN" sz="28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12899" y="5522433"/>
              <a:ext cx="633387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同济大学循环经济研究所研究员</a:t>
              </a:r>
              <a:endParaRPr lang="en-US" altLang="zh-CN" sz="16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sz="1600" b="1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联合国</a:t>
              </a:r>
              <a:r>
                <a:rPr lang="zh-CN" altLang="en-US" sz="1600" b="1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环境署</a:t>
              </a:r>
              <a:r>
                <a:rPr lang="en-US" altLang="zh-CN" sz="1600" b="1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-</a:t>
              </a:r>
              <a:r>
                <a:rPr lang="zh-CN" altLang="en-US" sz="1600" b="1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同济环境与可持续发展</a:t>
              </a:r>
              <a:r>
                <a:rPr lang="zh-CN" altLang="en-US" sz="1600" b="1" kern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学院聘</a:t>
              </a:r>
              <a:r>
                <a:rPr lang="zh-CN" altLang="en-US" sz="1600" b="1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教授</a:t>
              </a:r>
              <a:endParaRPr lang="en-US" altLang="zh-CN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94031" y="7285169"/>
            <a:ext cx="694677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王韬，同济大学循环经济研究所研究员，联合国环境署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同济环境与可持续发展学院双聘教授，美国耶鲁大学博士。曾就职挪威科技大学、日本国立环境研究所、立命馆大学等海外研究机构。研究方向为循环经济、产业生态学、物质流分析、资源与环境管理，具有丰富的科学研究与决策咨询经验。他是联合国环境署、世界自然基金会、世界钢铁协会等国际机构的咨询专家，中国环境科学学会、中国生态学学会、中国自然资源学会等学术团体的专委会委员。主持和参与国内外科研课题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10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余项，发表论文及著作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30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余篇。荣获省部级以上奖励两项。</a:t>
            </a:r>
            <a:endParaRPr lang="zh-CN" altLang="zh-CN" sz="2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83836" y="2197652"/>
            <a:ext cx="23920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en-US" altLang="zh-CN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16:00</a:t>
            </a:r>
          </a:p>
          <a:p>
            <a:pPr algn="ctr"/>
            <a:r>
              <a:rPr lang="zh-CN" altLang="en-US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</a:t>
            </a:r>
            <a:r>
              <a:rPr lang="zh-CN" altLang="en-US" sz="24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物</a:t>
            </a:r>
            <a:r>
              <a:rPr lang="zh-CN" altLang="en-US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馆 </a:t>
            </a:r>
            <a:r>
              <a:rPr lang="en-US" altLang="zh-CN" sz="24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324A</a:t>
            </a:r>
            <a:endParaRPr lang="zh-CN" altLang="en-US" sz="2400" b="1" kern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5837" y="3154103"/>
            <a:ext cx="6948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中国城市生活垃圾的年产量已突破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亿吨，强化城市固废的综合治理与资源化利用是建设城市生态文明、美化人居环境的重要任务。本报告旨在分析城市固废管理的国际经验，为中国的固废精细化管理提供启示。主要内容包括：（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）比较了世界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20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多个主要国家和地区城市固废的产生量与处理方式；（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）归纳了发达国家城市固废分类管理的典型模式、发展历程、政策机制以及资源化利用指标；（</a:t>
            </a:r>
            <a:r>
              <a:rPr lang="en-US" altLang="zh-CN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）在借鉴国际经验的基础上，讨论了中国特大城市垃圾分类管理的推进路线与支撑机制。</a:t>
            </a:r>
            <a:endParaRPr lang="zh-CN" altLang="zh-CN" sz="2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4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220</TotalTime>
  <Words>298</Words>
  <Application>Microsoft Office PowerPoint</Application>
  <PresentationFormat>自定义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等线</vt:lpstr>
      <vt:lpstr>等线 Light</vt:lpstr>
      <vt:lpstr>黑体</vt:lpstr>
      <vt:lpstr>微软雅黑</vt:lpstr>
      <vt:lpstr>微软雅黑 Light</vt:lpstr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Blarks JM</dc:creator>
  <cp:lastModifiedBy>JM Blarks</cp:lastModifiedBy>
  <cp:revision>100</cp:revision>
  <cp:lastPrinted>2017-05-22T02:05:25Z</cp:lastPrinted>
  <dcterms:created xsi:type="dcterms:W3CDTF">2017-03-28T06:22:00Z</dcterms:created>
  <dcterms:modified xsi:type="dcterms:W3CDTF">2018-10-31T02:08:27Z</dcterms:modified>
</cp:coreProperties>
</file>