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9675" cy="1069181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661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011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668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769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71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106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4"/>
          <a:stretch/>
        </p:blipFill>
        <p:spPr>
          <a:xfrm>
            <a:off x="519" y="1546412"/>
            <a:ext cx="7558636" cy="91454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4" b="46296"/>
          <a:stretch/>
        </p:blipFill>
        <p:spPr>
          <a:xfrm>
            <a:off x="0" y="0"/>
            <a:ext cx="7558636" cy="419548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552" y="363431"/>
            <a:ext cx="1196789" cy="5829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7" y="155169"/>
            <a:ext cx="3708951" cy="100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89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08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040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85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28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56A8C-DF01-4118-8CDB-C9725E98B026}" type="datetimeFigureOut">
              <a:rPr lang="zh-CN" altLang="en-US" smtClean="0"/>
              <a:t>2019-5-22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C2C30-E582-4E91-BB39-22F93E2D4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7178" y="3362331"/>
            <a:ext cx="372316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200" b="1" dirty="0" smtClean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报告人：</a:t>
            </a:r>
            <a:r>
              <a:rPr lang="zh-CN" altLang="en-US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陈永胜教授</a:t>
            </a:r>
            <a:endParaRPr lang="en-US" altLang="zh-CN" sz="1200" b="1" dirty="0" smtClean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1200" b="1" dirty="0" smtClean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题   目：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有机高分子及碳纳米材料的</a:t>
            </a:r>
            <a:r>
              <a:rPr lang="zh-CN" altLang="en-US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设计合成应用</a:t>
            </a:r>
            <a:endParaRPr lang="en-US" altLang="zh-CN" sz="1200" b="1" dirty="0" smtClean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1200" b="1" dirty="0" smtClean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时   间：</a:t>
            </a:r>
            <a:r>
              <a:rPr lang="en-US" altLang="zh-CN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2019</a:t>
            </a:r>
            <a:r>
              <a:rPr lang="zh-CN" altLang="en-US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zh-CN" altLang="en-US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r>
              <a:rPr lang="en-US" altLang="zh-CN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23</a:t>
            </a:r>
            <a:r>
              <a:rPr lang="zh-CN" altLang="en-US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日（周四）</a:t>
            </a:r>
            <a:r>
              <a:rPr lang="en-US" altLang="zh-CN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13:30-14:30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85072" y="3362331"/>
            <a:ext cx="356330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200" b="1" dirty="0" smtClean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报告人：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孙立涛教授</a:t>
            </a:r>
            <a:endParaRPr lang="en-US" altLang="zh-CN" sz="12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1200" b="1" dirty="0" smtClean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题    目：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亚</a:t>
            </a:r>
            <a:r>
              <a:rPr lang="en-US" altLang="zh-CN" sz="1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10nm</a:t>
            </a:r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材料表面效应的原位研究</a:t>
            </a:r>
          </a:p>
          <a:p>
            <a:pPr>
              <a:lnSpc>
                <a:spcPct val="140000"/>
              </a:lnSpc>
            </a:pPr>
            <a:r>
              <a:rPr lang="zh-CN" altLang="en-US" sz="1200" b="1" dirty="0" smtClean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时    间：</a:t>
            </a:r>
            <a:r>
              <a:rPr lang="en-US" altLang="zh-CN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2019</a:t>
            </a:r>
            <a:r>
              <a:rPr lang="zh-CN" altLang="en-US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zh-CN" altLang="en-US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r>
              <a:rPr lang="en-US" altLang="zh-CN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23</a:t>
            </a:r>
            <a:r>
              <a:rPr lang="zh-CN" altLang="en-US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日（周四）</a:t>
            </a:r>
            <a:r>
              <a:rPr lang="en-US" altLang="zh-CN" sz="1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14:30-15:30</a:t>
            </a:r>
            <a:endParaRPr lang="en-US" altLang="zh-CN" sz="12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1262587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特邀嘉宾报告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85072" y="4157143"/>
            <a:ext cx="3364852" cy="373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200" b="1" dirty="0" smtClean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嘉宾简介</a:t>
            </a:r>
            <a:r>
              <a:rPr lang="zh-CN" altLang="en-US" sz="1200" dirty="0" smtClean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孙立涛，东南大学电子学院、微电子学院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国家示范性微电子学院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)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院长，长江学者特聘教授、国家杰青、国家“万人计划”领军人才、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2018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年全球高被引科学家、享受国务院特殊津贴专家。东南大学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江南石墨烯研究院先进碳材料应用联合研发中心主任，东南大学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-FEI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纳皮米中心主任。长期从事石墨烯等新型纳米材料的基础前沿与相关应用研究。发表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SCI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论文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200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余篇（其中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Science 2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篇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Nature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及子刊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13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篇），申请专利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90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多项，做国际会议邀请报告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80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余次，实现了石墨烯在环保领域应用的产业化。目前任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《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电子器件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》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杂志主编，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Materials Today Nano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杂志编委，美国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IEEE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纳米技术委员会南京分会主席，中国原位电子显微学专业委员会主任，国家军民融合产业技术创新战略联盟特聘专家，中国石墨烯产业技术创新战略联盟标准化委员会副主任，国家石墨烯产品质量监督检验中心顾问，欧洲科学基金会专家评审委员会委员，欧盟 “石墨烯旗舰项目”评审专家。曾获江苏省十大青年科技之星、江苏省教学成果特等奖、国家教学成果二等奖，指导团队获国家小平科技创新团队等</a:t>
            </a:r>
            <a:endParaRPr lang="en-US" altLang="zh-CN" sz="1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7178" y="4157143"/>
            <a:ext cx="3594444" cy="353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200" b="1" dirty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嘉宾</a:t>
            </a:r>
            <a:r>
              <a:rPr lang="zh-CN" altLang="en-US" sz="1200" b="1" dirty="0" smtClean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简介</a:t>
            </a:r>
            <a:r>
              <a:rPr lang="zh-CN" altLang="en-US" sz="1200" dirty="0" smtClean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陈永胜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教授于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1997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年在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加拿大维多利亚大学取得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博士学位。之后于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美国肯特基大学及加州大学洛杉矶分校师从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国际著名的纳米材料专家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Dr. Haddon 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及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Dr. </a:t>
            </a:r>
            <a:r>
              <a:rPr lang="en-US" altLang="zh-CN" sz="1000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Wudl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从事博士后工作，后曾任职于加州大学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圣地亚哥分校。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于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2003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月被聘为南开大学特聘教授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。研究方向包括：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纳米碳管的合成及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应用；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单层石墨的合成与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应用；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基于纳米碳管及单层石墨的复合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加强多功能材料及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器件；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有机高分子功能材料及器件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。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2010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年获天津市自然科学奖一等奖（第一完成人）、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2013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年被授予“国家特聘专家”称号、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2014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08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月获第五届中国侨界（创新成果）贡献奖、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2014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月获汤森路透“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2014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年全球高被引科学家奖”、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2015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年荣获“天津市劳动模范”称号、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2015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年获汤森路透“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2015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年全球高被引科学家奖”、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2016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年获汤森路透“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2016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年全球高被引科学家奖”、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2017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年获汤森路透“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2017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年全球高被引科学家奖”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。已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发表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论文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300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余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篇，包括在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Science, Nature, Nature Photo, Nature </a:t>
            </a:r>
            <a:r>
              <a:rPr lang="en-US" altLang="zh-CN" sz="1000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Comm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JACS, Adv. Mat., Acc. Res. Chem., Nano Lett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等顶级杂志上发表论文</a:t>
            </a:r>
            <a:r>
              <a:rPr lang="en-US" altLang="zh-CN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50</a:t>
            </a:r>
            <a:r>
              <a:rPr lang="zh-CN" altLang="en-US" sz="10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余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篇。</a:t>
            </a:r>
            <a:endParaRPr lang="en-US" altLang="zh-CN" sz="1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2" name="Picture 1" descr="D:\forms\photos\2013-12\Litao Sun for MR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251" y="1765149"/>
            <a:ext cx="1111885" cy="15297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192452" y="8415504"/>
            <a:ext cx="7019849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田家瑞</a:t>
            </a:r>
            <a:r>
              <a:rPr lang="zh-CN" altLang="en-US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13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离子液体型复合电解液设计及电容性能研究</a:t>
            </a:r>
            <a:r>
              <a:rPr lang="zh-CN" altLang="en-US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16:00-16:20</a:t>
            </a:r>
            <a:r>
              <a:rPr lang="zh-CN" altLang="en-US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</a:t>
            </a:r>
            <a:endParaRPr lang="zh-CN" altLang="en-US" sz="13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3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常   宽</a:t>
            </a:r>
            <a:r>
              <a:rPr lang="zh-CN" altLang="en-US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 碳</a:t>
            </a:r>
            <a:r>
              <a:rPr lang="zh-CN" altLang="en-US" sz="13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基催化剂</a:t>
            </a:r>
            <a:r>
              <a:rPr lang="en-US" altLang="zh-CN" sz="13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</a:t>
            </a:r>
            <a:r>
              <a:rPr lang="en-US" altLang="zh-CN" sz="1300" baseline="-25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13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电还原理论研究</a:t>
            </a:r>
            <a:r>
              <a:rPr lang="zh-CN" altLang="en-US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16:20-16:40</a:t>
            </a:r>
            <a:r>
              <a:rPr lang="zh-CN" altLang="en-US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</a:t>
            </a:r>
            <a:endParaRPr lang="zh-CN" altLang="en-US" sz="13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3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申博渊</a:t>
            </a:r>
            <a:r>
              <a:rPr lang="zh-CN" altLang="en-US" sz="13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：分子筛限域下的单分子观察</a:t>
            </a:r>
            <a:r>
              <a:rPr lang="zh-CN" altLang="en-US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16:40-17:00</a:t>
            </a:r>
            <a:r>
              <a:rPr lang="zh-CN" altLang="en-US" sz="13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</a:t>
            </a:r>
            <a:endParaRPr lang="zh-CN" altLang="en-US" sz="13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-46300" y="7971896"/>
            <a:ext cx="755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研究生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报告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92452" y="9418723"/>
            <a:ext cx="6486411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b="1" dirty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论坛时间：</a:t>
            </a: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2019</a:t>
            </a:r>
            <a:r>
              <a:rPr lang="zh-CN" alt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zh-CN" alt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r>
              <a:rPr lang="en-US" altLang="zh-CN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23</a:t>
            </a:r>
            <a:r>
              <a:rPr lang="zh-CN" alt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日（</a:t>
            </a:r>
            <a:r>
              <a:rPr lang="zh-CN" altLang="en-US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周</a:t>
            </a:r>
            <a:r>
              <a:rPr lang="zh-CN" alt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四） 下午</a:t>
            </a:r>
            <a:r>
              <a:rPr lang="en-US" altLang="zh-CN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13:30-17:00</a:t>
            </a:r>
            <a:endParaRPr lang="en-US" altLang="zh-CN" sz="14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1400" b="1" dirty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论坛地点：</a:t>
            </a:r>
            <a:r>
              <a:rPr lang="zh-CN" altLang="en-US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清华大学工物馆</a:t>
            </a: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422</a:t>
            </a:r>
            <a:r>
              <a:rPr lang="zh-CN" alt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教室</a:t>
            </a:r>
            <a:endParaRPr lang="en-US" altLang="zh-CN" sz="1400" b="1" dirty="0" smtClean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1400" b="1" dirty="0">
                <a:solidFill>
                  <a:srgbClr val="99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联  系 人：</a:t>
            </a:r>
            <a:r>
              <a:rPr lang="zh-CN" alt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张如范老师（</a:t>
            </a:r>
            <a:r>
              <a:rPr lang="en-US" altLang="zh-CN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13601258078</a:t>
            </a:r>
            <a:r>
              <a:rPr lang="zh-CN" alt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）、刘莎老师（</a:t>
            </a: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13671217592</a:t>
            </a:r>
            <a:r>
              <a:rPr lang="zh-CN" alt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</a:t>
            </a:r>
            <a:endParaRPr lang="zh-CN" altLang="en-US" sz="14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7" t="6501" r="36049" b="24364"/>
          <a:stretch/>
        </p:blipFill>
        <p:spPr>
          <a:xfrm>
            <a:off x="1397782" y="1949603"/>
            <a:ext cx="1248898" cy="134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8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638</Words>
  <Application>Microsoft Office PowerPoint</Application>
  <PresentationFormat>自定义</PresentationFormat>
  <Paragraphs>16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等线</vt:lpstr>
      <vt:lpstr>等线 Light</vt:lpstr>
      <vt:lpstr>黑体</vt:lpstr>
      <vt:lpstr>微软雅黑</vt:lpstr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Rufan</dc:creator>
  <cp:lastModifiedBy>朴香兰</cp:lastModifiedBy>
  <cp:revision>56</cp:revision>
  <cp:lastPrinted>2019-03-28T02:16:44Z</cp:lastPrinted>
  <dcterms:created xsi:type="dcterms:W3CDTF">2019-03-27T14:18:18Z</dcterms:created>
  <dcterms:modified xsi:type="dcterms:W3CDTF">2019-05-22T00:21:33Z</dcterms:modified>
</cp:coreProperties>
</file>