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21959888" cy="29160788"/>
  <p:notesSz cx="6858000" cy="9144000"/>
  <p:defaultTextStyle>
    <a:defPPr>
      <a:defRPr lang="zh-CN"/>
    </a:defPPr>
    <a:lvl1pPr marL="0" algn="l" defTabSz="2921142" rtl="0" eaLnBrk="1" latinLnBrk="0" hangingPunct="1">
      <a:defRPr sz="5750" kern="1200">
        <a:solidFill>
          <a:schemeClr val="tx1"/>
        </a:solidFill>
        <a:latin typeface="+mn-lt"/>
        <a:ea typeface="+mn-ea"/>
        <a:cs typeface="+mn-cs"/>
      </a:defRPr>
    </a:lvl1pPr>
    <a:lvl2pPr marL="1460571" algn="l" defTabSz="2921142" rtl="0" eaLnBrk="1" latinLnBrk="0" hangingPunct="1">
      <a:defRPr sz="5750" kern="1200">
        <a:solidFill>
          <a:schemeClr val="tx1"/>
        </a:solidFill>
        <a:latin typeface="+mn-lt"/>
        <a:ea typeface="+mn-ea"/>
        <a:cs typeface="+mn-cs"/>
      </a:defRPr>
    </a:lvl2pPr>
    <a:lvl3pPr marL="2921142" algn="l" defTabSz="2921142" rtl="0" eaLnBrk="1" latinLnBrk="0" hangingPunct="1">
      <a:defRPr sz="5750" kern="1200">
        <a:solidFill>
          <a:schemeClr val="tx1"/>
        </a:solidFill>
        <a:latin typeface="+mn-lt"/>
        <a:ea typeface="+mn-ea"/>
        <a:cs typeface="+mn-cs"/>
      </a:defRPr>
    </a:lvl3pPr>
    <a:lvl4pPr marL="4381713" algn="l" defTabSz="2921142" rtl="0" eaLnBrk="1" latinLnBrk="0" hangingPunct="1">
      <a:defRPr sz="5750" kern="1200">
        <a:solidFill>
          <a:schemeClr val="tx1"/>
        </a:solidFill>
        <a:latin typeface="+mn-lt"/>
        <a:ea typeface="+mn-ea"/>
        <a:cs typeface="+mn-cs"/>
      </a:defRPr>
    </a:lvl4pPr>
    <a:lvl5pPr marL="5842284" algn="l" defTabSz="2921142" rtl="0" eaLnBrk="1" latinLnBrk="0" hangingPunct="1">
      <a:defRPr sz="5750" kern="1200">
        <a:solidFill>
          <a:schemeClr val="tx1"/>
        </a:solidFill>
        <a:latin typeface="+mn-lt"/>
        <a:ea typeface="+mn-ea"/>
        <a:cs typeface="+mn-cs"/>
      </a:defRPr>
    </a:lvl5pPr>
    <a:lvl6pPr marL="7302856" algn="l" defTabSz="2921142" rtl="0" eaLnBrk="1" latinLnBrk="0" hangingPunct="1">
      <a:defRPr sz="5750" kern="1200">
        <a:solidFill>
          <a:schemeClr val="tx1"/>
        </a:solidFill>
        <a:latin typeface="+mn-lt"/>
        <a:ea typeface="+mn-ea"/>
        <a:cs typeface="+mn-cs"/>
      </a:defRPr>
    </a:lvl6pPr>
    <a:lvl7pPr marL="8763427" algn="l" defTabSz="2921142" rtl="0" eaLnBrk="1" latinLnBrk="0" hangingPunct="1">
      <a:defRPr sz="5750" kern="1200">
        <a:solidFill>
          <a:schemeClr val="tx1"/>
        </a:solidFill>
        <a:latin typeface="+mn-lt"/>
        <a:ea typeface="+mn-ea"/>
        <a:cs typeface="+mn-cs"/>
      </a:defRPr>
    </a:lvl7pPr>
    <a:lvl8pPr marL="10223998" algn="l" defTabSz="2921142" rtl="0" eaLnBrk="1" latinLnBrk="0" hangingPunct="1">
      <a:defRPr sz="5750" kern="1200">
        <a:solidFill>
          <a:schemeClr val="tx1"/>
        </a:solidFill>
        <a:latin typeface="+mn-lt"/>
        <a:ea typeface="+mn-ea"/>
        <a:cs typeface="+mn-cs"/>
      </a:defRPr>
    </a:lvl8pPr>
    <a:lvl9pPr marL="11684569" algn="l" defTabSz="2921142" rtl="0" eaLnBrk="1" latinLnBrk="0" hangingPunct="1">
      <a:defRPr sz="57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185" userDrawn="1">
          <p15:clr>
            <a:srgbClr val="A4A3A4"/>
          </p15:clr>
        </p15:guide>
        <p15:guide id="2" pos="69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03283"/>
    <a:srgbClr val="00AD50"/>
    <a:srgbClr val="008EAA"/>
    <a:srgbClr val="006271"/>
    <a:srgbClr val="CE0058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27" d="100"/>
          <a:sy n="27" d="100"/>
        </p:scale>
        <p:origin x="1352" y="-4"/>
      </p:cViewPr>
      <p:guideLst>
        <p:guide orient="horz" pos="9185"/>
        <p:guide pos="691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68A43F-1BBA-4F14-9EA9-3DE0B7580355}" type="datetimeFigureOut">
              <a:rPr lang="zh-CN" altLang="en-US" smtClean="0"/>
              <a:t>2019/10/28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66950" y="1143000"/>
            <a:ext cx="23241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BE58FF-238F-4D53-8B6E-76F48E272EB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63514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BE58FF-238F-4D53-8B6E-76F48E272EB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1234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646992" y="9058747"/>
            <a:ext cx="18665905" cy="625066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293983" y="16524447"/>
            <a:ext cx="15371922" cy="745220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0980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1960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294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3920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54900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65880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76860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87840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2019/10/28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2019/10/28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34680" y="18738508"/>
            <a:ext cx="18665905" cy="5791657"/>
          </a:xfrm>
        </p:spPr>
        <p:txBody>
          <a:bodyPr anchor="t"/>
          <a:lstStyle>
            <a:lvl1pPr algn="l">
              <a:defRPr sz="9606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734680" y="12359588"/>
            <a:ext cx="18665905" cy="6378920"/>
          </a:xfrm>
        </p:spPr>
        <p:txBody>
          <a:bodyPr anchor="b"/>
          <a:lstStyle>
            <a:lvl1pPr marL="0" indent="0">
              <a:buNone/>
              <a:defRPr sz="4803">
                <a:solidFill>
                  <a:schemeClr val="tx1">
                    <a:tint val="75000"/>
                  </a:schemeClr>
                </a:solidFill>
              </a:defRPr>
            </a:lvl1pPr>
            <a:lvl2pPr marL="1098012" indent="0">
              <a:buNone/>
              <a:defRPr sz="4323">
                <a:solidFill>
                  <a:schemeClr val="tx1">
                    <a:tint val="75000"/>
                  </a:schemeClr>
                </a:solidFill>
              </a:defRPr>
            </a:lvl2pPr>
            <a:lvl3pPr marL="2196023" indent="0">
              <a:buNone/>
              <a:defRPr sz="3843">
                <a:solidFill>
                  <a:schemeClr val="tx1">
                    <a:tint val="75000"/>
                  </a:schemeClr>
                </a:solidFill>
              </a:defRPr>
            </a:lvl3pPr>
            <a:lvl4pPr marL="3294035" indent="0">
              <a:buNone/>
              <a:defRPr sz="3362">
                <a:solidFill>
                  <a:schemeClr val="tx1">
                    <a:tint val="75000"/>
                  </a:schemeClr>
                </a:solidFill>
              </a:defRPr>
            </a:lvl4pPr>
            <a:lvl5pPr marL="4392046" indent="0">
              <a:buNone/>
              <a:defRPr sz="3362">
                <a:solidFill>
                  <a:schemeClr val="tx1">
                    <a:tint val="75000"/>
                  </a:schemeClr>
                </a:solidFill>
              </a:defRPr>
            </a:lvl5pPr>
            <a:lvl6pPr marL="5490058" indent="0">
              <a:buNone/>
              <a:defRPr sz="3362">
                <a:solidFill>
                  <a:schemeClr val="tx1">
                    <a:tint val="75000"/>
                  </a:schemeClr>
                </a:solidFill>
              </a:defRPr>
            </a:lvl6pPr>
            <a:lvl7pPr marL="6588069" indent="0">
              <a:buNone/>
              <a:defRPr sz="3362">
                <a:solidFill>
                  <a:schemeClr val="tx1">
                    <a:tint val="75000"/>
                  </a:schemeClr>
                </a:solidFill>
              </a:defRPr>
            </a:lvl7pPr>
            <a:lvl8pPr marL="7686081" indent="0">
              <a:buNone/>
              <a:defRPr sz="3362">
                <a:solidFill>
                  <a:schemeClr val="tx1">
                    <a:tint val="75000"/>
                  </a:schemeClr>
                </a:solidFill>
              </a:defRPr>
            </a:lvl8pPr>
            <a:lvl9pPr marL="8784092" indent="0">
              <a:buNone/>
              <a:defRPr sz="336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2019/10/28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097994" y="6804186"/>
            <a:ext cx="9698951" cy="19244772"/>
          </a:xfrm>
        </p:spPr>
        <p:txBody>
          <a:bodyPr/>
          <a:lstStyle>
            <a:lvl1pPr>
              <a:defRPr sz="6724"/>
            </a:lvl1pPr>
            <a:lvl2pPr>
              <a:defRPr sz="5764"/>
            </a:lvl2pPr>
            <a:lvl3pPr>
              <a:defRPr sz="4803"/>
            </a:lvl3pPr>
            <a:lvl4pPr>
              <a:defRPr sz="4323"/>
            </a:lvl4pPr>
            <a:lvl5pPr>
              <a:defRPr sz="4323"/>
            </a:lvl5pPr>
            <a:lvl6pPr>
              <a:defRPr sz="4323"/>
            </a:lvl6pPr>
            <a:lvl7pPr>
              <a:defRPr sz="4323"/>
            </a:lvl7pPr>
            <a:lvl8pPr>
              <a:defRPr sz="4323"/>
            </a:lvl8pPr>
            <a:lvl9pPr>
              <a:defRPr sz="4323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162943" y="6804186"/>
            <a:ext cx="9698951" cy="19244772"/>
          </a:xfrm>
        </p:spPr>
        <p:txBody>
          <a:bodyPr/>
          <a:lstStyle>
            <a:lvl1pPr>
              <a:defRPr sz="6724"/>
            </a:lvl1pPr>
            <a:lvl2pPr>
              <a:defRPr sz="5764"/>
            </a:lvl2pPr>
            <a:lvl3pPr>
              <a:defRPr sz="4803"/>
            </a:lvl3pPr>
            <a:lvl4pPr>
              <a:defRPr sz="4323"/>
            </a:lvl4pPr>
            <a:lvl5pPr>
              <a:defRPr sz="4323"/>
            </a:lvl5pPr>
            <a:lvl6pPr>
              <a:defRPr sz="4323"/>
            </a:lvl6pPr>
            <a:lvl7pPr>
              <a:defRPr sz="4323"/>
            </a:lvl7pPr>
            <a:lvl8pPr>
              <a:defRPr sz="4323"/>
            </a:lvl8pPr>
            <a:lvl9pPr>
              <a:defRPr sz="4323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2019/10/28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097995" y="6527429"/>
            <a:ext cx="9702764" cy="2720321"/>
          </a:xfrm>
        </p:spPr>
        <p:txBody>
          <a:bodyPr anchor="b"/>
          <a:lstStyle>
            <a:lvl1pPr marL="0" indent="0">
              <a:buNone/>
              <a:defRPr sz="5764" b="1"/>
            </a:lvl1pPr>
            <a:lvl2pPr marL="1098012" indent="0">
              <a:buNone/>
              <a:defRPr sz="4803" b="1"/>
            </a:lvl2pPr>
            <a:lvl3pPr marL="2196023" indent="0">
              <a:buNone/>
              <a:defRPr sz="4323" b="1"/>
            </a:lvl3pPr>
            <a:lvl4pPr marL="3294035" indent="0">
              <a:buNone/>
              <a:defRPr sz="3843" b="1"/>
            </a:lvl4pPr>
            <a:lvl5pPr marL="4392046" indent="0">
              <a:buNone/>
              <a:defRPr sz="3843" b="1"/>
            </a:lvl5pPr>
            <a:lvl6pPr marL="5490058" indent="0">
              <a:buNone/>
              <a:defRPr sz="3843" b="1"/>
            </a:lvl6pPr>
            <a:lvl7pPr marL="6588069" indent="0">
              <a:buNone/>
              <a:defRPr sz="3843" b="1"/>
            </a:lvl7pPr>
            <a:lvl8pPr marL="7686081" indent="0">
              <a:buNone/>
              <a:defRPr sz="3843" b="1"/>
            </a:lvl8pPr>
            <a:lvl9pPr marL="8784092" indent="0">
              <a:buNone/>
              <a:defRPr sz="3843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097995" y="9247750"/>
            <a:ext cx="9702764" cy="16801206"/>
          </a:xfrm>
        </p:spPr>
        <p:txBody>
          <a:bodyPr/>
          <a:lstStyle>
            <a:lvl1pPr>
              <a:defRPr sz="5764"/>
            </a:lvl1pPr>
            <a:lvl2pPr>
              <a:defRPr sz="4803"/>
            </a:lvl2pPr>
            <a:lvl3pPr>
              <a:defRPr sz="4323"/>
            </a:lvl3pPr>
            <a:lvl4pPr>
              <a:defRPr sz="3843"/>
            </a:lvl4pPr>
            <a:lvl5pPr>
              <a:defRPr sz="3843"/>
            </a:lvl5pPr>
            <a:lvl6pPr>
              <a:defRPr sz="3843"/>
            </a:lvl6pPr>
            <a:lvl7pPr>
              <a:defRPr sz="3843"/>
            </a:lvl7pPr>
            <a:lvl8pPr>
              <a:defRPr sz="3843"/>
            </a:lvl8pPr>
            <a:lvl9pPr>
              <a:defRPr sz="3843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11155320" y="6527429"/>
            <a:ext cx="9706575" cy="2720321"/>
          </a:xfrm>
        </p:spPr>
        <p:txBody>
          <a:bodyPr anchor="b"/>
          <a:lstStyle>
            <a:lvl1pPr marL="0" indent="0">
              <a:buNone/>
              <a:defRPr sz="5764" b="1"/>
            </a:lvl1pPr>
            <a:lvl2pPr marL="1098012" indent="0">
              <a:buNone/>
              <a:defRPr sz="4803" b="1"/>
            </a:lvl2pPr>
            <a:lvl3pPr marL="2196023" indent="0">
              <a:buNone/>
              <a:defRPr sz="4323" b="1"/>
            </a:lvl3pPr>
            <a:lvl4pPr marL="3294035" indent="0">
              <a:buNone/>
              <a:defRPr sz="3843" b="1"/>
            </a:lvl4pPr>
            <a:lvl5pPr marL="4392046" indent="0">
              <a:buNone/>
              <a:defRPr sz="3843" b="1"/>
            </a:lvl5pPr>
            <a:lvl6pPr marL="5490058" indent="0">
              <a:buNone/>
              <a:defRPr sz="3843" b="1"/>
            </a:lvl6pPr>
            <a:lvl7pPr marL="6588069" indent="0">
              <a:buNone/>
              <a:defRPr sz="3843" b="1"/>
            </a:lvl7pPr>
            <a:lvl8pPr marL="7686081" indent="0">
              <a:buNone/>
              <a:defRPr sz="3843" b="1"/>
            </a:lvl8pPr>
            <a:lvl9pPr marL="8784092" indent="0">
              <a:buNone/>
              <a:defRPr sz="3843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11155320" y="9247750"/>
            <a:ext cx="9706575" cy="16801206"/>
          </a:xfrm>
        </p:spPr>
        <p:txBody>
          <a:bodyPr/>
          <a:lstStyle>
            <a:lvl1pPr>
              <a:defRPr sz="5764"/>
            </a:lvl1pPr>
            <a:lvl2pPr>
              <a:defRPr sz="4803"/>
            </a:lvl2pPr>
            <a:lvl3pPr>
              <a:defRPr sz="4323"/>
            </a:lvl3pPr>
            <a:lvl4pPr>
              <a:defRPr sz="3843"/>
            </a:lvl4pPr>
            <a:lvl5pPr>
              <a:defRPr sz="3843"/>
            </a:lvl5pPr>
            <a:lvl6pPr>
              <a:defRPr sz="3843"/>
            </a:lvl6pPr>
            <a:lvl7pPr>
              <a:defRPr sz="3843"/>
            </a:lvl7pPr>
            <a:lvl8pPr>
              <a:defRPr sz="3843"/>
            </a:lvl8pPr>
            <a:lvl9pPr>
              <a:defRPr sz="3843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2019/10/28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2019/10/28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2019/10/28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97996" y="1161031"/>
            <a:ext cx="7224652" cy="4941134"/>
          </a:xfrm>
        </p:spPr>
        <p:txBody>
          <a:bodyPr anchor="b"/>
          <a:lstStyle>
            <a:lvl1pPr algn="l">
              <a:defRPr sz="4803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585706" y="1161033"/>
            <a:ext cx="12276187" cy="24887925"/>
          </a:xfrm>
        </p:spPr>
        <p:txBody>
          <a:bodyPr/>
          <a:lstStyle>
            <a:lvl1pPr>
              <a:defRPr sz="7685"/>
            </a:lvl1pPr>
            <a:lvl2pPr>
              <a:defRPr sz="6724"/>
            </a:lvl2pPr>
            <a:lvl3pPr>
              <a:defRPr sz="5764"/>
            </a:lvl3pPr>
            <a:lvl4pPr>
              <a:defRPr sz="4803"/>
            </a:lvl4pPr>
            <a:lvl5pPr>
              <a:defRPr sz="4803"/>
            </a:lvl5pPr>
            <a:lvl6pPr>
              <a:defRPr sz="4803"/>
            </a:lvl6pPr>
            <a:lvl7pPr>
              <a:defRPr sz="4803"/>
            </a:lvl7pPr>
            <a:lvl8pPr>
              <a:defRPr sz="4803"/>
            </a:lvl8pPr>
            <a:lvl9pPr>
              <a:defRPr sz="4803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097996" y="6102167"/>
            <a:ext cx="7224652" cy="19946791"/>
          </a:xfrm>
        </p:spPr>
        <p:txBody>
          <a:bodyPr/>
          <a:lstStyle>
            <a:lvl1pPr marL="0" indent="0">
              <a:buNone/>
              <a:defRPr sz="3362"/>
            </a:lvl1pPr>
            <a:lvl2pPr marL="1098012" indent="0">
              <a:buNone/>
              <a:defRPr sz="2882"/>
            </a:lvl2pPr>
            <a:lvl3pPr marL="2196023" indent="0">
              <a:buNone/>
              <a:defRPr sz="2402"/>
            </a:lvl3pPr>
            <a:lvl4pPr marL="3294035" indent="0">
              <a:buNone/>
              <a:defRPr sz="2161"/>
            </a:lvl4pPr>
            <a:lvl5pPr marL="4392046" indent="0">
              <a:buNone/>
              <a:defRPr sz="2161"/>
            </a:lvl5pPr>
            <a:lvl6pPr marL="5490058" indent="0">
              <a:buNone/>
              <a:defRPr sz="2161"/>
            </a:lvl6pPr>
            <a:lvl7pPr marL="6588069" indent="0">
              <a:buNone/>
              <a:defRPr sz="2161"/>
            </a:lvl7pPr>
            <a:lvl8pPr marL="7686081" indent="0">
              <a:buNone/>
              <a:defRPr sz="2161"/>
            </a:lvl8pPr>
            <a:lvl9pPr marL="8784092" indent="0">
              <a:buNone/>
              <a:defRPr sz="216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2019/10/28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304292" y="20412552"/>
            <a:ext cx="13175933" cy="2409817"/>
          </a:xfrm>
        </p:spPr>
        <p:txBody>
          <a:bodyPr anchor="b"/>
          <a:lstStyle>
            <a:lvl1pPr algn="l">
              <a:defRPr sz="4803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4304292" y="2605570"/>
            <a:ext cx="13175933" cy="17496473"/>
          </a:xfrm>
        </p:spPr>
        <p:txBody>
          <a:bodyPr/>
          <a:lstStyle>
            <a:lvl1pPr marL="0" indent="0">
              <a:buNone/>
              <a:defRPr sz="7685"/>
            </a:lvl1pPr>
            <a:lvl2pPr marL="1098012" indent="0">
              <a:buNone/>
              <a:defRPr sz="6724"/>
            </a:lvl2pPr>
            <a:lvl3pPr marL="2196023" indent="0">
              <a:buNone/>
              <a:defRPr sz="5764"/>
            </a:lvl3pPr>
            <a:lvl4pPr marL="3294035" indent="0">
              <a:buNone/>
              <a:defRPr sz="4803"/>
            </a:lvl4pPr>
            <a:lvl5pPr marL="4392046" indent="0">
              <a:buNone/>
              <a:defRPr sz="4803"/>
            </a:lvl5pPr>
            <a:lvl6pPr marL="5490058" indent="0">
              <a:buNone/>
              <a:defRPr sz="4803"/>
            </a:lvl6pPr>
            <a:lvl7pPr marL="6588069" indent="0">
              <a:buNone/>
              <a:defRPr sz="4803"/>
            </a:lvl7pPr>
            <a:lvl8pPr marL="7686081" indent="0">
              <a:buNone/>
              <a:defRPr sz="4803"/>
            </a:lvl8pPr>
            <a:lvl9pPr marL="8784092" indent="0">
              <a:buNone/>
              <a:defRPr sz="4803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304292" y="22822369"/>
            <a:ext cx="13175933" cy="3422340"/>
          </a:xfrm>
        </p:spPr>
        <p:txBody>
          <a:bodyPr/>
          <a:lstStyle>
            <a:lvl1pPr marL="0" indent="0">
              <a:buNone/>
              <a:defRPr sz="3362"/>
            </a:lvl1pPr>
            <a:lvl2pPr marL="1098012" indent="0">
              <a:buNone/>
              <a:defRPr sz="2882"/>
            </a:lvl2pPr>
            <a:lvl3pPr marL="2196023" indent="0">
              <a:buNone/>
              <a:defRPr sz="2402"/>
            </a:lvl3pPr>
            <a:lvl4pPr marL="3294035" indent="0">
              <a:buNone/>
              <a:defRPr sz="2161"/>
            </a:lvl4pPr>
            <a:lvl5pPr marL="4392046" indent="0">
              <a:buNone/>
              <a:defRPr sz="2161"/>
            </a:lvl5pPr>
            <a:lvl6pPr marL="5490058" indent="0">
              <a:buNone/>
              <a:defRPr sz="2161"/>
            </a:lvl6pPr>
            <a:lvl7pPr marL="6588069" indent="0">
              <a:buNone/>
              <a:defRPr sz="2161"/>
            </a:lvl7pPr>
            <a:lvl8pPr marL="7686081" indent="0">
              <a:buNone/>
              <a:defRPr sz="2161"/>
            </a:lvl8pPr>
            <a:lvl9pPr marL="8784092" indent="0">
              <a:buNone/>
              <a:defRPr sz="216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2019/10/28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2019/10/28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5920919" y="1167786"/>
            <a:ext cx="4940975" cy="24881172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097995" y="1167786"/>
            <a:ext cx="14456926" cy="24881172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2019/10/28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1097995" y="1167784"/>
            <a:ext cx="19763899" cy="48601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097995" y="6804186"/>
            <a:ext cx="19763899" cy="192447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1097994" y="27027732"/>
            <a:ext cx="5123974" cy="15525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8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2019/10/28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7502962" y="27027732"/>
            <a:ext cx="6953965" cy="15525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8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5737920" y="27027732"/>
            <a:ext cx="5123974" cy="15525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8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196023" rtl="0" eaLnBrk="1" latinLnBrk="0" hangingPunct="1">
        <a:spcBef>
          <a:spcPct val="0"/>
        </a:spcBef>
        <a:buNone/>
        <a:defRPr sz="105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23509" indent="-823509" algn="l" defTabSz="2196023" rtl="0" eaLnBrk="1" latinLnBrk="0" hangingPunct="1">
        <a:spcBef>
          <a:spcPct val="20000"/>
        </a:spcBef>
        <a:buFont typeface="Arial" pitchFamily="34" charset="0"/>
        <a:buChar char="•"/>
        <a:defRPr sz="7685" kern="1200">
          <a:solidFill>
            <a:schemeClr val="tx1"/>
          </a:solidFill>
          <a:latin typeface="+mn-lt"/>
          <a:ea typeface="+mn-ea"/>
          <a:cs typeface="+mn-cs"/>
        </a:defRPr>
      </a:lvl1pPr>
      <a:lvl2pPr marL="1784269" indent="-686257" algn="l" defTabSz="2196023" rtl="0" eaLnBrk="1" latinLnBrk="0" hangingPunct="1">
        <a:spcBef>
          <a:spcPct val="20000"/>
        </a:spcBef>
        <a:buFont typeface="Arial" pitchFamily="34" charset="0"/>
        <a:buChar char="–"/>
        <a:defRPr sz="6724" kern="1200">
          <a:solidFill>
            <a:schemeClr val="tx1"/>
          </a:solidFill>
          <a:latin typeface="+mn-lt"/>
          <a:ea typeface="+mn-ea"/>
          <a:cs typeface="+mn-cs"/>
        </a:defRPr>
      </a:lvl2pPr>
      <a:lvl3pPr marL="2745029" indent="-549006" algn="l" defTabSz="2196023" rtl="0" eaLnBrk="1" latinLnBrk="0" hangingPunct="1">
        <a:spcBef>
          <a:spcPct val="20000"/>
        </a:spcBef>
        <a:buFont typeface="Arial" pitchFamily="34" charset="0"/>
        <a:buChar char="•"/>
        <a:defRPr sz="5764" kern="1200">
          <a:solidFill>
            <a:schemeClr val="tx1"/>
          </a:solidFill>
          <a:latin typeface="+mn-lt"/>
          <a:ea typeface="+mn-ea"/>
          <a:cs typeface="+mn-cs"/>
        </a:defRPr>
      </a:lvl3pPr>
      <a:lvl4pPr marL="3843040" indent="-549006" algn="l" defTabSz="2196023" rtl="0" eaLnBrk="1" latinLnBrk="0" hangingPunct="1">
        <a:spcBef>
          <a:spcPct val="20000"/>
        </a:spcBef>
        <a:buFont typeface="Arial" pitchFamily="34" charset="0"/>
        <a:buChar char="–"/>
        <a:defRPr sz="4803" kern="1200">
          <a:solidFill>
            <a:schemeClr val="tx1"/>
          </a:solidFill>
          <a:latin typeface="+mn-lt"/>
          <a:ea typeface="+mn-ea"/>
          <a:cs typeface="+mn-cs"/>
        </a:defRPr>
      </a:lvl4pPr>
      <a:lvl5pPr marL="4941052" indent="-549006" algn="l" defTabSz="2196023" rtl="0" eaLnBrk="1" latinLnBrk="0" hangingPunct="1">
        <a:spcBef>
          <a:spcPct val="20000"/>
        </a:spcBef>
        <a:buFont typeface="Arial" pitchFamily="34" charset="0"/>
        <a:buChar char="»"/>
        <a:defRPr sz="4803" kern="1200">
          <a:solidFill>
            <a:schemeClr val="tx1"/>
          </a:solidFill>
          <a:latin typeface="+mn-lt"/>
          <a:ea typeface="+mn-ea"/>
          <a:cs typeface="+mn-cs"/>
        </a:defRPr>
      </a:lvl5pPr>
      <a:lvl6pPr marL="6039063" indent="-549006" algn="l" defTabSz="2196023" rtl="0" eaLnBrk="1" latinLnBrk="0" hangingPunct="1">
        <a:spcBef>
          <a:spcPct val="20000"/>
        </a:spcBef>
        <a:buFont typeface="Arial" pitchFamily="34" charset="0"/>
        <a:buChar char="•"/>
        <a:defRPr sz="4803" kern="1200">
          <a:solidFill>
            <a:schemeClr val="tx1"/>
          </a:solidFill>
          <a:latin typeface="+mn-lt"/>
          <a:ea typeface="+mn-ea"/>
          <a:cs typeface="+mn-cs"/>
        </a:defRPr>
      </a:lvl6pPr>
      <a:lvl7pPr marL="7137075" indent="-549006" algn="l" defTabSz="2196023" rtl="0" eaLnBrk="1" latinLnBrk="0" hangingPunct="1">
        <a:spcBef>
          <a:spcPct val="20000"/>
        </a:spcBef>
        <a:buFont typeface="Arial" pitchFamily="34" charset="0"/>
        <a:buChar char="•"/>
        <a:defRPr sz="4803" kern="1200">
          <a:solidFill>
            <a:schemeClr val="tx1"/>
          </a:solidFill>
          <a:latin typeface="+mn-lt"/>
          <a:ea typeface="+mn-ea"/>
          <a:cs typeface="+mn-cs"/>
        </a:defRPr>
      </a:lvl7pPr>
      <a:lvl8pPr marL="8235086" indent="-549006" algn="l" defTabSz="2196023" rtl="0" eaLnBrk="1" latinLnBrk="0" hangingPunct="1">
        <a:spcBef>
          <a:spcPct val="20000"/>
        </a:spcBef>
        <a:buFont typeface="Arial" pitchFamily="34" charset="0"/>
        <a:buChar char="•"/>
        <a:defRPr sz="4803" kern="1200">
          <a:solidFill>
            <a:schemeClr val="tx1"/>
          </a:solidFill>
          <a:latin typeface="+mn-lt"/>
          <a:ea typeface="+mn-ea"/>
          <a:cs typeface="+mn-cs"/>
        </a:defRPr>
      </a:lvl8pPr>
      <a:lvl9pPr marL="9333098" indent="-549006" algn="l" defTabSz="2196023" rtl="0" eaLnBrk="1" latinLnBrk="0" hangingPunct="1">
        <a:spcBef>
          <a:spcPct val="20000"/>
        </a:spcBef>
        <a:buFont typeface="Arial" pitchFamily="34" charset="0"/>
        <a:buChar char="•"/>
        <a:defRPr sz="480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2196023" rtl="0" eaLnBrk="1" latinLnBrk="0" hangingPunct="1">
        <a:defRPr sz="4323" kern="1200">
          <a:solidFill>
            <a:schemeClr val="tx1"/>
          </a:solidFill>
          <a:latin typeface="+mn-lt"/>
          <a:ea typeface="+mn-ea"/>
          <a:cs typeface="+mn-cs"/>
        </a:defRPr>
      </a:lvl1pPr>
      <a:lvl2pPr marL="1098012" algn="l" defTabSz="2196023" rtl="0" eaLnBrk="1" latinLnBrk="0" hangingPunct="1">
        <a:defRPr sz="4323" kern="1200">
          <a:solidFill>
            <a:schemeClr val="tx1"/>
          </a:solidFill>
          <a:latin typeface="+mn-lt"/>
          <a:ea typeface="+mn-ea"/>
          <a:cs typeface="+mn-cs"/>
        </a:defRPr>
      </a:lvl2pPr>
      <a:lvl3pPr marL="2196023" algn="l" defTabSz="2196023" rtl="0" eaLnBrk="1" latinLnBrk="0" hangingPunct="1">
        <a:defRPr sz="4323" kern="1200">
          <a:solidFill>
            <a:schemeClr val="tx1"/>
          </a:solidFill>
          <a:latin typeface="+mn-lt"/>
          <a:ea typeface="+mn-ea"/>
          <a:cs typeface="+mn-cs"/>
        </a:defRPr>
      </a:lvl3pPr>
      <a:lvl4pPr marL="3294035" algn="l" defTabSz="2196023" rtl="0" eaLnBrk="1" latinLnBrk="0" hangingPunct="1">
        <a:defRPr sz="4323" kern="1200">
          <a:solidFill>
            <a:schemeClr val="tx1"/>
          </a:solidFill>
          <a:latin typeface="+mn-lt"/>
          <a:ea typeface="+mn-ea"/>
          <a:cs typeface="+mn-cs"/>
        </a:defRPr>
      </a:lvl4pPr>
      <a:lvl5pPr marL="4392046" algn="l" defTabSz="2196023" rtl="0" eaLnBrk="1" latinLnBrk="0" hangingPunct="1">
        <a:defRPr sz="4323" kern="1200">
          <a:solidFill>
            <a:schemeClr val="tx1"/>
          </a:solidFill>
          <a:latin typeface="+mn-lt"/>
          <a:ea typeface="+mn-ea"/>
          <a:cs typeface="+mn-cs"/>
        </a:defRPr>
      </a:lvl5pPr>
      <a:lvl6pPr marL="5490058" algn="l" defTabSz="2196023" rtl="0" eaLnBrk="1" latinLnBrk="0" hangingPunct="1">
        <a:defRPr sz="4323" kern="1200">
          <a:solidFill>
            <a:schemeClr val="tx1"/>
          </a:solidFill>
          <a:latin typeface="+mn-lt"/>
          <a:ea typeface="+mn-ea"/>
          <a:cs typeface="+mn-cs"/>
        </a:defRPr>
      </a:lvl6pPr>
      <a:lvl7pPr marL="6588069" algn="l" defTabSz="2196023" rtl="0" eaLnBrk="1" latinLnBrk="0" hangingPunct="1">
        <a:defRPr sz="4323" kern="1200">
          <a:solidFill>
            <a:schemeClr val="tx1"/>
          </a:solidFill>
          <a:latin typeface="+mn-lt"/>
          <a:ea typeface="+mn-ea"/>
          <a:cs typeface="+mn-cs"/>
        </a:defRPr>
      </a:lvl7pPr>
      <a:lvl8pPr marL="7686081" algn="l" defTabSz="2196023" rtl="0" eaLnBrk="1" latinLnBrk="0" hangingPunct="1">
        <a:defRPr sz="4323" kern="1200">
          <a:solidFill>
            <a:schemeClr val="tx1"/>
          </a:solidFill>
          <a:latin typeface="+mn-lt"/>
          <a:ea typeface="+mn-ea"/>
          <a:cs typeface="+mn-cs"/>
        </a:defRPr>
      </a:lvl8pPr>
      <a:lvl9pPr marL="8784092" algn="l" defTabSz="2196023" rtl="0" eaLnBrk="1" latinLnBrk="0" hangingPunct="1">
        <a:defRPr sz="432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eg"/><Relationship Id="rId7" Type="http://schemas.openxmlformats.org/officeDocument/2006/relationships/image" Target="../media/image5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片包含 钟表, 桌子, 挂, 小&#10;&#10;描述已自动生成">
            <a:extLst>
              <a:ext uri="{FF2B5EF4-FFF2-40B4-BE49-F238E27FC236}">
                <a16:creationId xmlns:a16="http://schemas.microsoft.com/office/drawing/2014/main" id="{2B8BBF6C-C251-4B6B-BF98-26EF9BB2AE2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60" b="10334"/>
          <a:stretch/>
        </p:blipFill>
        <p:spPr>
          <a:xfrm>
            <a:off x="-37280" y="29660"/>
            <a:ext cx="22034448" cy="11094350"/>
          </a:xfrm>
          <a:prstGeom prst="rect">
            <a:avLst/>
          </a:prstGeom>
        </p:spPr>
      </p:pic>
      <p:sp>
        <p:nvSpPr>
          <p:cNvPr id="8" name="直角三角形 7">
            <a:extLst>
              <a:ext uri="{FF2B5EF4-FFF2-40B4-BE49-F238E27FC236}">
                <a16:creationId xmlns:a16="http://schemas.microsoft.com/office/drawing/2014/main" id="{260C502E-A4E5-4E0C-BBE9-E231FD491478}"/>
              </a:ext>
            </a:extLst>
          </p:cNvPr>
          <p:cNvSpPr/>
          <p:nvPr/>
        </p:nvSpPr>
        <p:spPr>
          <a:xfrm rot="16200000">
            <a:off x="19188855" y="8387705"/>
            <a:ext cx="2880321" cy="2736304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梯形 9">
            <a:extLst>
              <a:ext uri="{FF2B5EF4-FFF2-40B4-BE49-F238E27FC236}">
                <a16:creationId xmlns:a16="http://schemas.microsoft.com/office/drawing/2014/main" id="{291E36D8-02C4-4CA5-B935-D37B06B66B0A}"/>
              </a:ext>
            </a:extLst>
          </p:cNvPr>
          <p:cNvSpPr/>
          <p:nvPr/>
        </p:nvSpPr>
        <p:spPr>
          <a:xfrm rot="8049674">
            <a:off x="14928328" y="7233009"/>
            <a:ext cx="9651706" cy="2902641"/>
          </a:xfrm>
          <a:prstGeom prst="trapezoid">
            <a:avLst>
              <a:gd name="adj" fmla="val 97965"/>
            </a:avLst>
          </a:prstGeom>
          <a:solidFill>
            <a:srgbClr val="CE0058"/>
          </a:solidFill>
          <a:ln>
            <a:solidFill>
              <a:srgbClr val="CE00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A04919A-951B-47EF-AAB0-81EBEB618F5A}"/>
              </a:ext>
            </a:extLst>
          </p:cNvPr>
          <p:cNvSpPr txBox="1"/>
          <p:nvPr/>
        </p:nvSpPr>
        <p:spPr>
          <a:xfrm rot="18992184">
            <a:off x="16469916" y="7308675"/>
            <a:ext cx="741682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Malvern Panalytical</a:t>
            </a:r>
          </a:p>
          <a:p>
            <a:r>
              <a:rPr lang="en-US" altLang="zh-CN" dirty="0">
                <a:solidFill>
                  <a:schemeClr val="bg1"/>
                </a:solidFill>
              </a:rPr>
              <a:t>       XRD Seminar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D4C6DFB-E4FF-444F-8F19-91C796389185}"/>
              </a:ext>
            </a:extLst>
          </p:cNvPr>
          <p:cNvSpPr txBox="1"/>
          <p:nvPr/>
        </p:nvSpPr>
        <p:spPr>
          <a:xfrm>
            <a:off x="970832" y="5408717"/>
            <a:ext cx="16462281" cy="4945008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>
                <a:lumMod val="50000"/>
                <a:lumOff val="50000"/>
              </a:schemeClr>
            </a:outerShdw>
          </a:effectLst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7200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>
                      <a:lumMod val="50000"/>
                      <a:lumOff val="5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——— </a:t>
            </a:r>
            <a:r>
              <a:rPr lang="zh-CN" altLang="en-US" sz="7200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>
                      <a:lumMod val="50000"/>
                      <a:lumOff val="5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分析测试技术讲座 </a:t>
            </a:r>
            <a:r>
              <a:rPr lang="en-US" altLang="zh-CN" sz="7200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>
                      <a:lumMod val="50000"/>
                      <a:lumOff val="5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———</a:t>
            </a:r>
          </a:p>
          <a:p>
            <a:pPr>
              <a:lnSpc>
                <a:spcPct val="150000"/>
              </a:lnSpc>
            </a:pPr>
            <a:r>
              <a:rPr lang="en-US" altLang="zh-CN" sz="8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 </a:t>
            </a:r>
            <a:r>
              <a:rPr lang="zh-CN" altLang="en-US" sz="8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射线衍射</a:t>
            </a:r>
            <a:r>
              <a:rPr lang="en-US" altLang="zh-CN" sz="8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8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散射表征材料结构</a:t>
            </a:r>
            <a:endParaRPr lang="en-US" altLang="zh-CN" sz="8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马尔文帕纳科</a:t>
            </a:r>
            <a:r>
              <a:rPr lang="zh-CN" altLang="en-US" sz="6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助力你的材料研究</a:t>
            </a:r>
            <a:endParaRPr lang="en-US" altLang="zh-CN" sz="6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01F12472-9E2A-4E1D-BA46-555C4F478C5C}"/>
              </a:ext>
            </a:extLst>
          </p:cNvPr>
          <p:cNvSpPr txBox="1"/>
          <p:nvPr/>
        </p:nvSpPr>
        <p:spPr>
          <a:xfrm>
            <a:off x="11159014" y="15300999"/>
            <a:ext cx="1025881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71500" indent="-5715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US" altLang="zh-CN" sz="3600" dirty="0">
              <a:solidFill>
                <a:srgbClr val="00627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60000" lvl="1">
              <a:spcBef>
                <a:spcPts val="600"/>
              </a:spcBef>
              <a:spcAft>
                <a:spcPts val="600"/>
              </a:spcAft>
              <a:buClr>
                <a:srgbClr val="006271"/>
              </a:buClr>
              <a:buFont typeface="Wingdings" panose="05000000000000000000" pitchFamily="2" charset="2"/>
              <a:buChar char="ü"/>
            </a:pP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材料分析新视角：硬射线结构分析</a:t>
            </a:r>
            <a:endParaRPr lang="en-US" altLang="zh-CN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60000" lvl="1">
              <a:spcBef>
                <a:spcPts val="600"/>
              </a:spcBef>
              <a:spcAft>
                <a:spcPts val="600"/>
              </a:spcAft>
              <a:buClr>
                <a:srgbClr val="006271"/>
              </a:buClr>
              <a:buFont typeface="Wingdings" panose="05000000000000000000" pitchFamily="2" charset="2"/>
              <a:buChar char="ü"/>
            </a:pPr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X </a:t>
            </a: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射线散射表征纳米材料结构</a:t>
            </a:r>
            <a:endParaRPr lang="en-US" altLang="zh-CN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3BA0925C-0851-4C79-8C08-ECAA87F775F8}"/>
              </a:ext>
            </a:extLst>
          </p:cNvPr>
          <p:cNvSpPr txBox="1"/>
          <p:nvPr/>
        </p:nvSpPr>
        <p:spPr>
          <a:xfrm>
            <a:off x="970833" y="12923227"/>
            <a:ext cx="9739133" cy="111622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众所周知，</a:t>
            </a: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X 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射线衍射是人类用来研究物质微观结构的第一种方法，也是最有效、应用最广泛的物质结构分析方法。随着</a:t>
            </a: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射线管技术及探测器技术的不断发展，在马尔文帕纳科锐影衍射平台上可以实现的硬射线材料结构分析，解决了一部分需要在同步辐射线站才能进行的测试需求，数据质量可以达到要求，并已经可以成熟地应用于原位电池测试等领域。</a:t>
            </a: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为了让更多科研人员掌握 </a:t>
            </a: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X 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射线衍射分析技术最新进展，更好地服务于本校材料、化学、环境等相关领域的前沿研究，促进教学和科研水平的提高。经研究，清华</a:t>
            </a: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- 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富士康纳米科技研究中心联合 </a:t>
            </a: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Malvern Panalytical 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公司面向全校师生举办主题为“</a:t>
            </a: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马尔文帕纳科</a:t>
            </a:r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射线衍射技术进展及其应用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”的技术讲座。特邀 </a:t>
            </a: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Malvern Panalytical 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公司</a:t>
            </a: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XRD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应用团队负责人做相关介绍，诚邀您的莅临和指导。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E3AD783E-F344-46BF-AA48-DCB1B7FD1FCE}"/>
              </a:ext>
            </a:extLst>
          </p:cNvPr>
          <p:cNvSpPr txBox="1"/>
          <p:nvPr/>
        </p:nvSpPr>
        <p:spPr>
          <a:xfrm>
            <a:off x="11132344" y="11484050"/>
            <a:ext cx="10258818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CN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4000" dirty="0">
                <a:solidFill>
                  <a:srgbClr val="008EA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主讲：</a:t>
            </a:r>
            <a:r>
              <a:rPr lang="en-US" altLang="zh-CN" sz="4000" dirty="0">
                <a:solidFill>
                  <a:srgbClr val="008EA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Malvern Panalytical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zh-CN" altLang="en-US" sz="4000" dirty="0">
                <a:solidFill>
                  <a:srgbClr val="008EA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4000" b="1" dirty="0">
                <a:solidFill>
                  <a:srgbClr val="008EA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时间：</a:t>
            </a:r>
            <a:r>
              <a:rPr lang="en-US" altLang="zh-CN" sz="4000" b="1" dirty="0">
                <a:solidFill>
                  <a:srgbClr val="008EA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2019.11.1</a:t>
            </a:r>
            <a:r>
              <a:rPr lang="zh-CN" altLang="en-US" sz="4000" b="1" dirty="0">
                <a:solidFill>
                  <a:srgbClr val="008EA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（周五）上午</a:t>
            </a:r>
            <a:r>
              <a:rPr lang="en-US" altLang="zh-CN" sz="4000" b="1" dirty="0">
                <a:solidFill>
                  <a:srgbClr val="008EA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10:00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zh-CN" altLang="en-US" sz="4000" b="1" dirty="0">
                <a:solidFill>
                  <a:srgbClr val="008EA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地点：清华</a:t>
            </a:r>
            <a:r>
              <a:rPr lang="en-US" altLang="zh-CN" sz="4000" b="1" dirty="0">
                <a:solidFill>
                  <a:srgbClr val="008EA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4000" b="1" dirty="0">
                <a:solidFill>
                  <a:srgbClr val="008EA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富士康纳米科技中心</a:t>
            </a:r>
            <a:r>
              <a:rPr lang="en-US" altLang="zh-CN" sz="4000" b="1" dirty="0">
                <a:solidFill>
                  <a:srgbClr val="008EA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406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zh-CN" altLang="en-US" sz="4000" b="1" dirty="0">
                <a:solidFill>
                  <a:srgbClr val="008EA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4000" dirty="0">
                <a:solidFill>
                  <a:srgbClr val="008EA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主办单位：清华</a:t>
            </a:r>
            <a:r>
              <a:rPr lang="en-US" altLang="zh-CN" sz="4000" dirty="0">
                <a:solidFill>
                  <a:srgbClr val="008EA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4000" dirty="0">
                <a:solidFill>
                  <a:srgbClr val="008EA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富士康纳米科技中心</a:t>
            </a:r>
            <a:endParaRPr lang="en-US" altLang="zh-CN" sz="4000" dirty="0">
              <a:solidFill>
                <a:srgbClr val="008EA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D56E04E4-EDB9-4E4B-BCC3-866FE22B5A95}"/>
              </a:ext>
            </a:extLst>
          </p:cNvPr>
          <p:cNvSpPr/>
          <p:nvPr/>
        </p:nvSpPr>
        <p:spPr>
          <a:xfrm>
            <a:off x="11411992" y="15334789"/>
            <a:ext cx="326243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48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627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演讲内容：</a:t>
            </a:r>
            <a:endParaRPr lang="zh-CN" altLang="en-US" sz="48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6271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C17D22E-6DD8-48A1-8660-72EE8852A655}"/>
              </a:ext>
            </a:extLst>
          </p:cNvPr>
          <p:cNvSpPr/>
          <p:nvPr/>
        </p:nvSpPr>
        <p:spPr>
          <a:xfrm>
            <a:off x="11484000" y="18180794"/>
            <a:ext cx="326243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48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627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演讲嘉宾：</a:t>
            </a:r>
            <a:endParaRPr lang="zh-CN" altLang="en-US" sz="48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6271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670B38EA-CE58-4ABD-BA55-C4FFAB28BFCF}"/>
              </a:ext>
            </a:extLst>
          </p:cNvPr>
          <p:cNvSpPr txBox="1"/>
          <p:nvPr/>
        </p:nvSpPr>
        <p:spPr>
          <a:xfrm>
            <a:off x="11589347" y="20823863"/>
            <a:ext cx="4530763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CN" sz="2400" b="1" dirty="0">
                <a:solidFill>
                  <a:srgbClr val="006271"/>
                </a:solidFill>
                <a:latin typeface="Lucida Sans" panose="020B0602030504020204" pitchFamily="34" charset="0"/>
                <a:ea typeface="华文新魏" panose="02010800040101010101" pitchFamily="2" charset="-122"/>
              </a:rPr>
              <a:t>Dr.</a:t>
            </a:r>
            <a:r>
              <a:rPr lang="zh-CN" altLang="en-US" sz="2400" b="1" dirty="0">
                <a:solidFill>
                  <a:srgbClr val="006271"/>
                </a:solidFill>
                <a:latin typeface="Lucida Sans" panose="020B0602030504020204" pitchFamily="34" charset="0"/>
                <a:ea typeface="华文新魏" panose="02010800040101010101" pitchFamily="2" charset="-122"/>
              </a:rPr>
              <a:t> </a:t>
            </a:r>
            <a:r>
              <a:rPr lang="en-US" altLang="zh-CN" sz="2400" b="1" dirty="0">
                <a:solidFill>
                  <a:srgbClr val="006271"/>
                </a:solidFill>
                <a:latin typeface="Lucida Sans" panose="020B0602030504020204" pitchFamily="34" charset="0"/>
                <a:ea typeface="华文新魏" panose="02010800040101010101" pitchFamily="2" charset="-122"/>
              </a:rPr>
              <a:t>Marco Sommariva</a:t>
            </a:r>
            <a:endParaRPr lang="en-US" altLang="zh-CN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XRD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Team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Leader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Malvern Panalytical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E37DA6C3-8F51-4F1F-9EAB-1C67B7E97173}"/>
              </a:ext>
            </a:extLst>
          </p:cNvPr>
          <p:cNvSpPr/>
          <p:nvPr/>
        </p:nvSpPr>
        <p:spPr>
          <a:xfrm>
            <a:off x="898824" y="11805181"/>
            <a:ext cx="326243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4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627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活动简介</a:t>
            </a:r>
            <a:r>
              <a:rPr lang="zh-CN" altLang="en-US" sz="48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627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zh-CN" altLang="en-US" sz="48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006271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F82C87E8-1BBD-42E9-A42D-40B3152CF5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74950" y="27084184"/>
            <a:ext cx="4366403" cy="1350434"/>
          </a:xfrm>
          <a:prstGeom prst="rect">
            <a:avLst/>
          </a:prstGeom>
        </p:spPr>
      </p:pic>
      <p:pic>
        <p:nvPicPr>
          <p:cNvPr id="25" name="图片 24" descr="图片包含 物体&#10;&#10;描述已自动生成">
            <a:extLst>
              <a:ext uri="{FF2B5EF4-FFF2-40B4-BE49-F238E27FC236}">
                <a16:creationId xmlns:a16="http://schemas.microsoft.com/office/drawing/2014/main" id="{7EF70FEC-2E8E-45B3-985F-4F1F2CAA824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48394" y="26821754"/>
            <a:ext cx="4499976" cy="1658414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E1C779A7-4DEF-4BAA-9555-D30B15E033E3}"/>
              </a:ext>
            </a:extLst>
          </p:cNvPr>
          <p:cNvSpPr txBox="1"/>
          <p:nvPr/>
        </p:nvSpPr>
        <p:spPr>
          <a:xfrm>
            <a:off x="11589693" y="28140296"/>
            <a:ext cx="2732030" cy="4096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rgbClr val="00AD50"/>
                </a:solidFill>
              </a:rPr>
              <a:t>www.malvernpanalytical.com</a:t>
            </a:r>
            <a:endParaRPr lang="zh-CN" altLang="en-US" sz="1200" b="1" dirty="0">
              <a:solidFill>
                <a:srgbClr val="00AD50"/>
              </a:solidFill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3BEC0633-26C9-47F4-AA21-5A4FAF20C7A6}"/>
              </a:ext>
            </a:extLst>
          </p:cNvPr>
          <p:cNvSpPr txBox="1"/>
          <p:nvPr/>
        </p:nvSpPr>
        <p:spPr>
          <a:xfrm>
            <a:off x="5887697" y="27956948"/>
            <a:ext cx="51403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60328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清华</a:t>
            </a:r>
            <a:r>
              <a:rPr lang="en-US" altLang="zh-CN" sz="2800" dirty="0">
                <a:solidFill>
                  <a:srgbClr val="60328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-</a:t>
            </a:r>
            <a:r>
              <a:rPr lang="zh-CN" altLang="en-US" sz="2800" dirty="0">
                <a:solidFill>
                  <a:srgbClr val="60328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富士康纳米科技研究中心</a:t>
            </a:r>
          </a:p>
        </p:txBody>
      </p:sp>
      <p:pic>
        <p:nvPicPr>
          <p:cNvPr id="22" name="图片 21" descr="图片包含 游戏, 文字, 水果&#10;&#10;描述已自动生成">
            <a:extLst>
              <a:ext uri="{FF2B5EF4-FFF2-40B4-BE49-F238E27FC236}">
                <a16:creationId xmlns:a16="http://schemas.microsoft.com/office/drawing/2014/main" id="{05965855-687E-4044-A582-C84B161EC76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7774" y="25913790"/>
            <a:ext cx="2226506" cy="2226506"/>
          </a:xfrm>
          <a:prstGeom prst="rect">
            <a:avLst/>
          </a:prstGeom>
        </p:spPr>
      </p:pic>
      <p:pic>
        <p:nvPicPr>
          <p:cNvPr id="28" name="图片 27" descr="图片包含 白色, 小, 厨房, 桌子&#10;&#10;描述已自动生成">
            <a:extLst>
              <a:ext uri="{FF2B5EF4-FFF2-40B4-BE49-F238E27FC236}">
                <a16:creationId xmlns:a16="http://schemas.microsoft.com/office/drawing/2014/main" id="{BE0B39E1-2014-455E-8983-33EB72FF582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33585" y="17183664"/>
            <a:ext cx="6133295" cy="7909897"/>
          </a:xfrm>
          <a:prstGeom prst="rect">
            <a:avLst/>
          </a:prstGeom>
        </p:spPr>
      </p:pic>
      <p:pic>
        <p:nvPicPr>
          <p:cNvPr id="4" name="图片 3" descr="男人露出牙齿微笑&#10;&#10;描述已自动生成">
            <a:extLst>
              <a:ext uri="{FF2B5EF4-FFF2-40B4-BE49-F238E27FC236}">
                <a16:creationId xmlns:a16="http://schemas.microsoft.com/office/drawing/2014/main" id="{909B43E8-8933-4D81-AEC4-2113F16BBC8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9943" y="19228714"/>
            <a:ext cx="1154217" cy="17313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623542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476</TotalTime>
  <Words>297</Words>
  <Application>Microsoft Office PowerPoint</Application>
  <PresentationFormat>自定义</PresentationFormat>
  <Paragraphs>26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1" baseType="lpstr">
      <vt:lpstr>等线</vt:lpstr>
      <vt:lpstr>方正姚体</vt:lpstr>
      <vt:lpstr>华文新魏</vt:lpstr>
      <vt:lpstr>宋体</vt:lpstr>
      <vt:lpstr>微软雅黑</vt:lpstr>
      <vt:lpstr>Arial</vt:lpstr>
      <vt:lpstr>Calibri</vt:lpstr>
      <vt:lpstr>Lucida Sans</vt:lpstr>
      <vt:lpstr>Wingdings</vt:lpstr>
      <vt:lpstr>Office 主题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Shaokun Yan</dc:creator>
  <cp:lastModifiedBy>Lu Bianca</cp:lastModifiedBy>
  <cp:revision>36</cp:revision>
  <dcterms:created xsi:type="dcterms:W3CDTF">2019-05-13T02:34:59Z</dcterms:created>
  <dcterms:modified xsi:type="dcterms:W3CDTF">2019-10-28T03:04:26Z</dcterms:modified>
</cp:coreProperties>
</file>