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3"/>
  </p:notesMasterIdLst>
  <p:sldIdLst>
    <p:sldId id="261" r:id="rId2"/>
  </p:sldIdLst>
  <p:sldSz cx="21602700" cy="32404050"/>
  <p:notesSz cx="6858000" cy="9947275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5pPr>
    <a:lvl6pPr marL="2286000" algn="l" defTabSz="914400" rtl="0" eaLnBrk="1" latinLnBrk="0" hangingPunct="1"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6pPr>
    <a:lvl7pPr marL="2743200" algn="l" defTabSz="914400" rtl="0" eaLnBrk="1" latinLnBrk="0" hangingPunct="1"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7pPr>
    <a:lvl8pPr marL="3200400" algn="l" defTabSz="914400" rtl="0" eaLnBrk="1" latinLnBrk="0" hangingPunct="1"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8pPr>
    <a:lvl9pPr marL="3657600" algn="l" defTabSz="914400" rtl="0" eaLnBrk="1" latinLnBrk="0" hangingPunct="1"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6">
          <p15:clr>
            <a:srgbClr val="A4A3A4"/>
          </p15:clr>
        </p15:guide>
        <p15:guide id="2" pos="680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ongxiangchen" initials="y" lastIdx="2" clrIdx="0">
    <p:extLst>
      <p:ext uri="{19B8F6BF-5375-455C-9EA6-DF929625EA0E}">
        <p15:presenceInfo xmlns:p15="http://schemas.microsoft.com/office/powerpoint/2012/main" userId="yongxiangchen" providerId="None"/>
      </p:ext>
    </p:extLst>
  </p:cmAuthor>
  <p:cmAuthor id="2" name="lym" initials="l" lastIdx="1" clrIdx="1">
    <p:extLst>
      <p:ext uri="{19B8F6BF-5375-455C-9EA6-DF929625EA0E}">
        <p15:presenceInfo xmlns:p15="http://schemas.microsoft.com/office/powerpoint/2012/main" userId="ly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9933FF"/>
    <a:srgbClr val="E3E5ED"/>
    <a:srgbClr val="DEE1EA"/>
    <a:srgbClr val="E8EAF0"/>
    <a:srgbClr val="E5E6E7"/>
    <a:srgbClr val="000000"/>
    <a:srgbClr val="6699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24" d="100"/>
          <a:sy n="24" d="100"/>
        </p:scale>
        <p:origin x="3204" y="126"/>
      </p:cViewPr>
      <p:guideLst>
        <p:guide orient="horz" pos="10206"/>
        <p:guide pos="68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989" tIns="45994" rIns="91989" bIns="45994" rtlCol="0"/>
          <a:lstStyle>
            <a:lvl1pPr algn="l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989" tIns="45994" rIns="91989" bIns="45994" rtlCol="0"/>
          <a:lstStyle>
            <a:lvl1pPr algn="r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fld id="{25612616-9B2B-4D7C-8207-C4FD79C71244}" type="datetimeFigureOut">
              <a:rPr lang="zh-CN" altLang="en-US"/>
              <a:pPr>
                <a:defRPr/>
              </a:pPr>
              <a:t>2020/10/6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746125"/>
            <a:ext cx="2486025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89" tIns="45994" rIns="91989" bIns="45994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1" y="4724956"/>
            <a:ext cx="5486400" cy="4476274"/>
          </a:xfrm>
          <a:prstGeom prst="rect">
            <a:avLst/>
          </a:prstGeom>
        </p:spPr>
        <p:txBody>
          <a:bodyPr vert="horz" lIns="91989" tIns="45994" rIns="91989" bIns="45994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989" tIns="45994" rIns="91989" bIns="45994" rtlCol="0" anchor="b"/>
          <a:lstStyle>
            <a:lvl1pPr algn="l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989" tIns="45994" rIns="91989" bIns="45994" rtlCol="0" anchor="b"/>
          <a:lstStyle>
            <a:lvl1pPr algn="r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fld id="{304D77CD-FB76-4494-812F-4B3BA589D85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5588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直接连接符 12"/>
          <p:cNvGrpSpPr>
            <a:grpSpLocks/>
          </p:cNvGrpSpPr>
          <p:nvPr/>
        </p:nvGrpSpPr>
        <p:grpSpPr bwMode="auto">
          <a:xfrm>
            <a:off x="1203325" y="25260300"/>
            <a:ext cx="20407313" cy="53975"/>
            <a:chOff x="480" y="8840"/>
            <a:chExt cx="8141" cy="19"/>
          </a:xfrm>
        </p:grpSpPr>
        <p:pic>
          <p:nvPicPr>
            <p:cNvPr id="5" name="直接连接符 1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8840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12"/>
            <p:cNvSpPr txBox="1">
              <a:spLocks noChangeArrowheads="1" noChangeShapeType="1"/>
            </p:cNvSpPr>
            <p:nvPr/>
          </p:nvSpPr>
          <p:spPr bwMode="auto">
            <a:xfrm>
              <a:off x="485" y="8846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/>
            </a:p>
          </p:txBody>
        </p:sp>
      </p:grpSp>
      <p:sp>
        <p:nvSpPr>
          <p:cNvPr id="29" name="标题 28"/>
          <p:cNvSpPr>
            <a:spLocks noGrp="1"/>
          </p:cNvSpPr>
          <p:nvPr>
            <p:ph type="ctrTitle"/>
          </p:nvPr>
        </p:nvSpPr>
        <p:spPr>
          <a:xfrm>
            <a:off x="570045" y="12740205"/>
            <a:ext cx="12654994" cy="3208734"/>
          </a:xfrm>
        </p:spPr>
        <p:txBody>
          <a:bodyPr anchor="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570045" y="10201275"/>
            <a:ext cx="12654994" cy="2400300"/>
          </a:xfrm>
        </p:spPr>
        <p:txBody>
          <a:bodyPr anchor="b"/>
          <a:lstStyle>
            <a:lvl1pPr marL="0" indent="0" algn="l">
              <a:buNone/>
              <a:defRPr sz="4800">
                <a:solidFill>
                  <a:schemeClr val="tx2">
                    <a:shade val="75000"/>
                  </a:schemeClr>
                </a:solidFill>
              </a:defRPr>
            </a:lvl1pPr>
            <a:lvl2pPr marL="905210" indent="0" algn="ctr">
              <a:buNone/>
            </a:lvl2pPr>
            <a:lvl3pPr marL="1810421" indent="0" algn="ctr">
              <a:buNone/>
            </a:lvl3pPr>
            <a:lvl4pPr marL="2715631" indent="0" algn="ctr">
              <a:buNone/>
            </a:lvl4pPr>
            <a:lvl5pPr marL="3620841" indent="0" algn="ctr">
              <a:buNone/>
            </a:lvl5pPr>
            <a:lvl6pPr marL="4526051" indent="0" algn="ctr">
              <a:buNone/>
            </a:lvl6pPr>
            <a:lvl7pPr marL="5431262" indent="0" algn="ctr">
              <a:buNone/>
            </a:lvl7pPr>
            <a:lvl8pPr marL="6336472" indent="0" algn="ctr">
              <a:buNone/>
            </a:lvl8pPr>
            <a:lvl9pPr marL="7241682" indent="0" algn="ctr">
              <a:buNone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7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灯片编号占位符 14"/>
          <p:cNvSpPr>
            <a:spLocks noGrp="1"/>
          </p:cNvSpPr>
          <p:nvPr>
            <p:ph type="sldNum" sz="quarter" idx="12"/>
          </p:nvPr>
        </p:nvSpPr>
        <p:spPr>
          <a:xfrm>
            <a:off x="19442113" y="30589538"/>
            <a:ext cx="1792287" cy="1165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89B42-EED2-4EC7-A98D-A09837424B1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8792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27" name="内容占位符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8459788" y="360363"/>
            <a:ext cx="6840537" cy="1365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15"/>
          <p:cNvSpPr>
            <a:spLocks noGrp="1"/>
          </p:cNvSpPr>
          <p:nvPr>
            <p:ph type="sldNum" sz="quarter" idx="12"/>
          </p:nvPr>
        </p:nvSpPr>
        <p:spPr>
          <a:xfrm>
            <a:off x="19442113" y="30589538"/>
            <a:ext cx="1792287" cy="1165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38413-043F-45BB-AF44-EEB43304B2D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714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直接连接符 12"/>
          <p:cNvGrpSpPr>
            <a:grpSpLocks/>
          </p:cNvGrpSpPr>
          <p:nvPr/>
        </p:nvGrpSpPr>
        <p:grpSpPr bwMode="auto">
          <a:xfrm>
            <a:off x="1203325" y="16251238"/>
            <a:ext cx="20407313" cy="53975"/>
            <a:chOff x="480" y="5687"/>
            <a:chExt cx="8141" cy="19"/>
          </a:xfrm>
        </p:grpSpPr>
        <p:pic>
          <p:nvPicPr>
            <p:cNvPr id="5" name="直接连接符 12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5687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12"/>
            <p:cNvSpPr txBox="1">
              <a:spLocks noChangeArrowheads="1" noChangeShapeType="1"/>
            </p:cNvSpPr>
            <p:nvPr/>
          </p:nvSpPr>
          <p:spPr bwMode="auto">
            <a:xfrm>
              <a:off x="485" y="5696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/>
            </a:p>
          </p:txBody>
        </p:sp>
      </p:grp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570045" y="4400550"/>
            <a:ext cx="12654994" cy="3200400"/>
          </a:xfrm>
        </p:spPr>
        <p:txBody>
          <a:bodyPr anchor="b"/>
          <a:lstStyle>
            <a:lvl1pPr marL="0" indent="0" algn="r">
              <a:buNone/>
              <a:defRPr sz="4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270023" y="7736099"/>
            <a:ext cx="12997021" cy="3110166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9" name="日期占位符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页脚占位符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" name="灯片编号占位符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A874F-E89E-493F-9205-3E732682A31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4313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/>
          <p:cNvSpPr>
            <a:spLocks noGrp="1"/>
          </p:cNvSpPr>
          <p:nvPr>
            <p:ph type="title"/>
          </p:nvPr>
        </p:nvSpPr>
        <p:spPr>
          <a:xfrm>
            <a:off x="451476" y="1200150"/>
            <a:ext cx="12997021" cy="220827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4" name="内容占位符 13"/>
          <p:cNvSpPr>
            <a:spLocks noGrp="1"/>
          </p:cNvSpPr>
          <p:nvPr>
            <p:ph sz="half" idx="1"/>
          </p:nvPr>
        </p:nvSpPr>
        <p:spPr>
          <a:xfrm>
            <a:off x="456036" y="4200525"/>
            <a:ext cx="6270493" cy="12401550"/>
          </a:xfrm>
        </p:spPr>
        <p:txBody>
          <a:bodyPr/>
          <a:lstStyle>
            <a:lvl1pPr>
              <a:defRPr sz="55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3" name="内容占位符 12"/>
          <p:cNvSpPr>
            <a:spLocks noGrp="1"/>
          </p:cNvSpPr>
          <p:nvPr>
            <p:ph sz="half" idx="2"/>
          </p:nvPr>
        </p:nvSpPr>
        <p:spPr>
          <a:xfrm>
            <a:off x="6954546" y="4200525"/>
            <a:ext cx="6498511" cy="12401550"/>
          </a:xfrm>
        </p:spPr>
        <p:txBody>
          <a:bodyPr/>
          <a:lstStyle>
            <a:lvl1pPr>
              <a:defRPr sz="55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59472-D2C3-473D-9406-A65AED725E1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3907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直接连接符 12"/>
          <p:cNvGrpSpPr>
            <a:grpSpLocks/>
          </p:cNvGrpSpPr>
          <p:nvPr/>
        </p:nvGrpSpPr>
        <p:grpSpPr bwMode="auto">
          <a:xfrm>
            <a:off x="1203325" y="28421013"/>
            <a:ext cx="20407313" cy="53975"/>
            <a:chOff x="480" y="9946"/>
            <a:chExt cx="8141" cy="19"/>
          </a:xfrm>
        </p:grpSpPr>
        <p:pic>
          <p:nvPicPr>
            <p:cNvPr id="8" name="直接连接符 1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9946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12"/>
            <p:cNvSpPr txBox="1">
              <a:spLocks noChangeArrowheads="1" noChangeShapeType="1"/>
            </p:cNvSpPr>
            <p:nvPr/>
          </p:nvSpPr>
          <p:spPr bwMode="auto">
            <a:xfrm>
              <a:off x="485" y="9954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/>
            </a:p>
          </p:txBody>
        </p:sp>
      </p:grpSp>
      <p:sp>
        <p:nvSpPr>
          <p:cNvPr id="29" name="标题 28"/>
          <p:cNvSpPr>
            <a:spLocks noGrp="1"/>
          </p:cNvSpPr>
          <p:nvPr>
            <p:ph type="title"/>
          </p:nvPr>
        </p:nvSpPr>
        <p:spPr>
          <a:xfrm>
            <a:off x="456036" y="14201775"/>
            <a:ext cx="12883012" cy="2316956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421091" y="1750219"/>
            <a:ext cx="6419446" cy="1679375"/>
          </a:xfrm>
        </p:spPr>
        <p:txBody>
          <a:bodyPr anchor="ctr"/>
          <a:lstStyle>
            <a:lvl1pPr marL="0" indent="0">
              <a:buNone/>
              <a:defRPr sz="3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4000" b="1"/>
            </a:lvl2pPr>
            <a:lvl3pPr>
              <a:buNone/>
              <a:defRPr sz="3600" b="1"/>
            </a:lvl3pPr>
            <a:lvl4pPr>
              <a:buNone/>
              <a:defRPr sz="3200" b="1"/>
            </a:lvl4pPr>
            <a:lvl5pPr>
              <a:buNone/>
              <a:defRPr sz="3200" b="1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5" name="文本占位符 24"/>
          <p:cNvSpPr>
            <a:spLocks noGrp="1"/>
          </p:cNvSpPr>
          <p:nvPr>
            <p:ph type="body" sz="half" idx="3"/>
          </p:nvPr>
        </p:nvSpPr>
        <p:spPr>
          <a:xfrm>
            <a:off x="6949797" y="1750219"/>
            <a:ext cx="6421968" cy="1679375"/>
          </a:xfrm>
        </p:spPr>
        <p:txBody>
          <a:bodyPr anchor="ctr"/>
          <a:lstStyle>
            <a:lvl1pPr marL="0" indent="0">
              <a:buNone/>
              <a:defRPr sz="3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4000" b="1"/>
            </a:lvl2pPr>
            <a:lvl3pPr>
              <a:buNone/>
              <a:defRPr sz="3600" b="1"/>
            </a:lvl3pPr>
            <a:lvl4pPr>
              <a:buNone/>
              <a:defRPr sz="3200" b="1"/>
            </a:lvl4pPr>
            <a:lvl5pPr>
              <a:buNone/>
              <a:defRPr sz="3200" b="1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21091" y="3454598"/>
            <a:ext cx="6419446" cy="10347128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28" name="内容占位符 27"/>
          <p:cNvSpPr>
            <a:spLocks noGrp="1"/>
          </p:cNvSpPr>
          <p:nvPr>
            <p:ph sz="quarter" idx="4"/>
          </p:nvPr>
        </p:nvSpPr>
        <p:spPr>
          <a:xfrm>
            <a:off x="6955340" y="3454598"/>
            <a:ext cx="6416424" cy="10347128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9442113" y="30603825"/>
            <a:ext cx="1800225" cy="1165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2269B-39F8-41D1-86B2-6FD8D8907C0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32157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 29"/>
          <p:cNvSpPr>
            <a:spLocks noGrp="1"/>
          </p:cNvSpPr>
          <p:nvPr>
            <p:ph type="title"/>
          </p:nvPr>
        </p:nvSpPr>
        <p:spPr>
          <a:xfrm>
            <a:off x="451476" y="1200150"/>
            <a:ext cx="12997021" cy="220827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68241-CAC5-4817-B68B-66EB9B4026C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16668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69D3F-1D79-445C-B6EE-E6B509CF6EF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45856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直接连接符 12"/>
          <p:cNvGrpSpPr>
            <a:grpSpLocks/>
          </p:cNvGrpSpPr>
          <p:nvPr/>
        </p:nvGrpSpPr>
        <p:grpSpPr bwMode="auto">
          <a:xfrm>
            <a:off x="1203325" y="27617738"/>
            <a:ext cx="20407313" cy="53975"/>
            <a:chOff x="480" y="9665"/>
            <a:chExt cx="8141" cy="19"/>
          </a:xfrm>
        </p:grpSpPr>
        <p:pic>
          <p:nvPicPr>
            <p:cNvPr id="6" name="直接连接符 1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9665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12"/>
            <p:cNvSpPr txBox="1">
              <a:spLocks noChangeArrowheads="1" noChangeShapeType="1"/>
            </p:cNvSpPr>
            <p:nvPr/>
          </p:nvSpPr>
          <p:spPr bwMode="auto">
            <a:xfrm>
              <a:off x="485" y="9672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/>
            </a:p>
          </p:txBody>
        </p:sp>
      </p:grpSp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684054" y="14401800"/>
            <a:ext cx="12654994" cy="1366838"/>
          </a:xfrm>
        </p:spPr>
        <p:txBody>
          <a:bodyPr/>
          <a:lstStyle>
            <a:lvl1pPr algn="l">
              <a:buNone/>
              <a:defRPr sz="4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idx="2"/>
          </p:nvPr>
        </p:nvSpPr>
        <p:spPr>
          <a:xfrm>
            <a:off x="684055" y="1600200"/>
            <a:ext cx="4500979" cy="12601575"/>
          </a:xfrm>
        </p:spPr>
        <p:txBody>
          <a:bodyPr/>
          <a:lstStyle>
            <a:lvl1pPr marL="0" indent="0"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内容占位符 13"/>
          <p:cNvSpPr>
            <a:spLocks noGrp="1"/>
          </p:cNvSpPr>
          <p:nvPr>
            <p:ph sz="half" idx="1"/>
          </p:nvPr>
        </p:nvSpPr>
        <p:spPr>
          <a:xfrm>
            <a:off x="5348920" y="1600200"/>
            <a:ext cx="7990128" cy="12601575"/>
          </a:xfrm>
        </p:spPr>
        <p:txBody>
          <a:bodyPr/>
          <a:lstStyle>
            <a:lvl1pPr>
              <a:defRPr sz="6300"/>
            </a:lvl1pPr>
            <a:lvl2pPr>
              <a:defRPr sz="55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8" name="日期占位符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页脚占位符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1F150-73FB-437E-93F3-CC3BAF96FEF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54910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idx="1"/>
          </p:nvPr>
        </p:nvSpPr>
        <p:spPr>
          <a:xfrm>
            <a:off x="5244412" y="1618664"/>
            <a:ext cx="7524591" cy="9601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 lIns="181042" tIns="90521" rIns="181042" bIns="90521">
            <a:normAutofit/>
          </a:bodyPr>
          <a:lstStyle>
            <a:lvl1pPr marL="0" indent="0">
              <a:buNone/>
              <a:defRPr sz="6300"/>
            </a:lvl1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17" name="标题 16"/>
          <p:cNvSpPr>
            <a:spLocks noGrp="1"/>
          </p:cNvSpPr>
          <p:nvPr>
            <p:ph type="title"/>
          </p:nvPr>
        </p:nvSpPr>
        <p:spPr>
          <a:xfrm>
            <a:off x="570045" y="13108620"/>
            <a:ext cx="8778690" cy="1371006"/>
          </a:xfrm>
        </p:spPr>
        <p:txBody>
          <a:bodyPr/>
          <a:lstStyle>
            <a:lvl1pPr algn="l">
              <a:buNone/>
              <a:defRPr sz="4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sz="half" idx="2"/>
          </p:nvPr>
        </p:nvSpPr>
        <p:spPr>
          <a:xfrm>
            <a:off x="570045" y="14524697"/>
            <a:ext cx="8778690" cy="2016919"/>
          </a:xfrm>
        </p:spPr>
        <p:txBody>
          <a:bodyPr lIns="217250" tIns="0"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1291E-EE24-49B8-B3D2-6E0CFAEE235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8208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BCD18-B708-49B1-B056-C320E3E74C9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0099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260806" y="1441851"/>
            <a:ext cx="2736215" cy="1536025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4054" y="1441851"/>
            <a:ext cx="9348735" cy="1536025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FC743-D968-4D77-AF42-F2E59A1F2F4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0129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5600"/>
                    </a14:imgEffect>
                    <a14:imgEffect>
                      <a14:saturation sat="1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直接连接符 6"/>
          <p:cNvGrpSpPr>
            <a:grpSpLocks/>
          </p:cNvGrpSpPr>
          <p:nvPr/>
        </p:nvGrpSpPr>
        <p:grpSpPr bwMode="auto">
          <a:xfrm>
            <a:off x="1203325" y="4949825"/>
            <a:ext cx="20407313" cy="53975"/>
            <a:chOff x="480" y="1732"/>
            <a:chExt cx="8141" cy="19"/>
          </a:xfrm>
        </p:grpSpPr>
        <p:pic>
          <p:nvPicPr>
            <p:cNvPr id="1038" name="直接连接符 6"/>
            <p:cNvPicPr>
              <a:picLocks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732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9" name="Text Box 3"/>
            <p:cNvSpPr txBox="1">
              <a:spLocks noChangeArrowheads="1" noChangeShapeType="1"/>
            </p:cNvSpPr>
            <p:nvPr/>
          </p:nvSpPr>
          <p:spPr bwMode="auto">
            <a:xfrm>
              <a:off x="485" y="1738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/>
            </a:p>
          </p:txBody>
        </p:sp>
      </p:grpSp>
      <p:sp>
        <p:nvSpPr>
          <p:cNvPr id="1027" name="文本占位符 7"/>
          <p:cNvSpPr>
            <a:spLocks noGrp="1"/>
          </p:cNvSpPr>
          <p:nvPr>
            <p:ph type="body" idx="1"/>
          </p:nvPr>
        </p:nvSpPr>
        <p:spPr bwMode="auto">
          <a:xfrm>
            <a:off x="719138" y="7343775"/>
            <a:ext cx="20523200" cy="2138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08586" tIns="154293" rIns="308586" bIns="154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2"/>
          </p:nvPr>
        </p:nvSpPr>
        <p:spPr bwMode="auto">
          <a:xfrm>
            <a:off x="15300325" y="360363"/>
            <a:ext cx="5942013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08586" tIns="154293" rIns="308586" bIns="154293" numCol="1" anchor="t" anchorCtr="0" compatLnSpc="1">
            <a:prstTxWarp prst="textNoShape">
              <a:avLst/>
            </a:prstTxWarp>
          </a:bodyPr>
          <a:lstStyle>
            <a:lvl1pPr>
              <a:defRPr sz="4100">
                <a:solidFill>
                  <a:srgbClr val="D38E27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8" name="页脚占位符 27"/>
          <p:cNvSpPr>
            <a:spLocks noGrp="1"/>
          </p:cNvSpPr>
          <p:nvPr>
            <p:ph type="ftr" sz="quarter" idx="3"/>
          </p:nvPr>
        </p:nvSpPr>
        <p:spPr bwMode="auto">
          <a:xfrm>
            <a:off x="7380288" y="360363"/>
            <a:ext cx="7920037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08586" tIns="154293" rIns="308586" bIns="154293" numCol="1" anchor="t" anchorCtr="0" compatLnSpc="1">
            <a:prstTxWarp prst="textNoShape">
              <a:avLst/>
            </a:prstTxWarp>
          </a:bodyPr>
          <a:lstStyle>
            <a:lvl1pPr algn="r">
              <a:defRPr sz="4100">
                <a:solidFill>
                  <a:srgbClr val="D38E27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4"/>
          </p:nvPr>
        </p:nvSpPr>
        <p:spPr bwMode="auto">
          <a:xfrm>
            <a:off x="19442113" y="30603825"/>
            <a:ext cx="1800225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08586" tIns="154293" rIns="308586" bIns="154293" numCol="1" anchor="t" anchorCtr="0" compatLnSpc="1">
            <a:prstTxWarp prst="textNoShape">
              <a:avLst/>
            </a:prstTxWarp>
          </a:bodyPr>
          <a:lstStyle>
            <a:lvl1pPr algn="r">
              <a:defRPr sz="4100">
                <a:solidFill>
                  <a:srgbClr val="D38E27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9AC05177-5F14-483B-923E-C5E8243DB30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标题占位符 9"/>
          <p:cNvSpPr>
            <a:spLocks noGrp="1"/>
          </p:cNvSpPr>
          <p:nvPr>
            <p:ph type="title"/>
          </p:nvPr>
        </p:nvSpPr>
        <p:spPr bwMode="auto">
          <a:xfrm>
            <a:off x="719138" y="2160588"/>
            <a:ext cx="20523200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08586" tIns="154293" rIns="308586" bIns="154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/>
          </a:p>
        </p:txBody>
      </p:sp>
      <p:grpSp>
        <p:nvGrpSpPr>
          <p:cNvPr id="1032" name="直接连接符 8"/>
          <p:cNvGrpSpPr>
            <a:grpSpLocks/>
          </p:cNvGrpSpPr>
          <p:nvPr/>
        </p:nvGrpSpPr>
        <p:grpSpPr bwMode="auto">
          <a:xfrm>
            <a:off x="1203325" y="4949825"/>
            <a:ext cx="20407313" cy="53975"/>
            <a:chOff x="480" y="1732"/>
            <a:chExt cx="8141" cy="19"/>
          </a:xfrm>
        </p:grpSpPr>
        <p:pic>
          <p:nvPicPr>
            <p:cNvPr id="1036" name="直接连接符 8"/>
            <p:cNvPicPr>
              <a:picLocks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732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7" name="Text Box 11"/>
            <p:cNvSpPr txBox="1">
              <a:spLocks noChangeArrowheads="1" noChangeShapeType="1"/>
            </p:cNvSpPr>
            <p:nvPr/>
          </p:nvSpPr>
          <p:spPr bwMode="auto">
            <a:xfrm>
              <a:off x="485" y="1738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/>
            </a:p>
          </p:txBody>
        </p:sp>
      </p:grpSp>
      <p:grpSp>
        <p:nvGrpSpPr>
          <p:cNvPr id="1033" name="直接连接符 11"/>
          <p:cNvGrpSpPr>
            <a:grpSpLocks/>
          </p:cNvGrpSpPr>
          <p:nvPr/>
        </p:nvGrpSpPr>
        <p:grpSpPr bwMode="auto">
          <a:xfrm>
            <a:off x="1203325" y="4979988"/>
            <a:ext cx="20407313" cy="57150"/>
            <a:chOff x="480" y="1743"/>
            <a:chExt cx="8141" cy="20"/>
          </a:xfrm>
        </p:grpSpPr>
        <p:pic>
          <p:nvPicPr>
            <p:cNvPr id="1034" name="直接连接符 11"/>
            <p:cNvPicPr>
              <a:picLocks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743"/>
              <a:ext cx="8141" cy="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5" name="Text Box 14"/>
            <p:cNvSpPr txBox="1">
              <a:spLocks noChangeArrowheads="1" noChangeShapeType="1"/>
            </p:cNvSpPr>
            <p:nvPr/>
          </p:nvSpPr>
          <p:spPr bwMode="auto">
            <a:xfrm>
              <a:off x="485" y="1749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14" r:id="rId4"/>
    <p:sldLayoutId id="2147483923" r:id="rId5"/>
    <p:sldLayoutId id="2147483915" r:id="rId6"/>
    <p:sldLayoutId id="2147483916" r:id="rId7"/>
    <p:sldLayoutId id="2147483924" r:id="rId8"/>
    <p:sldLayoutId id="2147483917" r:id="rId9"/>
    <p:sldLayoutId id="2147483918" r:id="rId10"/>
    <p:sldLayoutId id="2147483919" r:id="rId11"/>
  </p:sldLayoutIdLst>
  <p:txStyles>
    <p:titleStyle>
      <a:lvl1pPr algn="l" defTabSz="1558925" rtl="0" eaLnBrk="0" fontAlgn="base" hangingPunct="0">
        <a:spcBef>
          <a:spcPct val="0"/>
        </a:spcBef>
        <a:spcAft>
          <a:spcPct val="0"/>
        </a:spcAft>
        <a:defRPr sz="121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defTabSz="1558925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Franklin Gothic Medium" pitchFamily="34" charset="0"/>
          <a:ea typeface="隶书" pitchFamily="49" charset="-122"/>
        </a:defRPr>
      </a:lvl2pPr>
      <a:lvl3pPr algn="l" defTabSz="1558925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Franklin Gothic Medium" pitchFamily="34" charset="0"/>
          <a:ea typeface="隶书" pitchFamily="49" charset="-122"/>
        </a:defRPr>
      </a:lvl3pPr>
      <a:lvl4pPr algn="l" defTabSz="1558925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Franklin Gothic Medium" pitchFamily="34" charset="0"/>
          <a:ea typeface="隶书" pitchFamily="49" charset="-122"/>
        </a:defRPr>
      </a:lvl4pPr>
      <a:lvl5pPr algn="l" defTabSz="1558925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Franklin Gothic Medium" pitchFamily="34" charset="0"/>
          <a:ea typeface="隶书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Franklin Gothic Medium" pitchFamily="34" charset="0"/>
          <a:ea typeface="隶书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Franklin Gothic Medium" pitchFamily="34" charset="0"/>
          <a:ea typeface="隶书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Franklin Gothic Medium" pitchFamily="34" charset="0"/>
          <a:ea typeface="隶书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Franklin Gothic Medium" pitchFamily="34" charset="0"/>
          <a:ea typeface="隶书" pitchFamily="49" charset="-122"/>
        </a:defRPr>
      </a:lvl9pPr>
    </p:titleStyle>
    <p:bodyStyle>
      <a:lvl1pPr marL="1155700" indent="-1155700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10700" kern="1200">
          <a:solidFill>
            <a:schemeClr val="tx2"/>
          </a:solidFill>
          <a:latin typeface="+mn-lt"/>
          <a:ea typeface="+mn-ea"/>
          <a:cs typeface="+mn-cs"/>
        </a:defRPr>
      </a:lvl1pPr>
      <a:lvl2pPr marL="2505075" indent="-962025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9400" kern="1200">
          <a:solidFill>
            <a:schemeClr val="tx2"/>
          </a:solidFill>
          <a:latin typeface="+mn-lt"/>
          <a:ea typeface="+mn-ea"/>
          <a:cs typeface="+mn-cs"/>
        </a:defRPr>
      </a:lvl2pPr>
      <a:lvl3pPr marL="3856038" indent="-771525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8200" kern="1200">
          <a:solidFill>
            <a:schemeClr val="tx2"/>
          </a:solidFill>
          <a:latin typeface="+mn-lt"/>
          <a:ea typeface="+mn-ea"/>
          <a:cs typeface="+mn-cs"/>
        </a:defRPr>
      </a:lvl3pPr>
      <a:lvl4pPr marL="5397500" indent="-769938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6800" kern="1200">
          <a:solidFill>
            <a:schemeClr val="tx2"/>
          </a:solidFill>
          <a:latin typeface="+mn-lt"/>
          <a:ea typeface="+mn-ea"/>
          <a:cs typeface="+mn-cs"/>
        </a:defRPr>
      </a:lvl4pPr>
      <a:lvl5pPr marL="6940550" indent="-771525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6100" kern="1200">
          <a:solidFill>
            <a:schemeClr val="tx2"/>
          </a:solidFill>
          <a:latin typeface="+mn-lt"/>
          <a:ea typeface="+mn-ea"/>
          <a:cs typeface="+mn-cs"/>
        </a:defRPr>
      </a:lvl5pPr>
      <a:lvl6pPr marL="4978657" indent="-45260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3600" kern="1200">
          <a:solidFill>
            <a:schemeClr val="tx2"/>
          </a:solidFill>
          <a:latin typeface="+mn-lt"/>
          <a:ea typeface="+mn-ea"/>
          <a:cs typeface="+mn-cs"/>
        </a:defRPr>
      </a:lvl6pPr>
      <a:lvl7pPr marL="5883867" indent="-45260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7pPr>
      <a:lvl8pPr marL="6789077" indent="-45260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32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7694287" indent="-45260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28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9052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81042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7156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36208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452605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54312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63364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72416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内容占位符 2"/>
          <p:cNvSpPr>
            <a:spLocks noGrp="1"/>
          </p:cNvSpPr>
          <p:nvPr>
            <p:ph idx="1"/>
          </p:nvPr>
        </p:nvSpPr>
        <p:spPr>
          <a:xfrm>
            <a:off x="376841" y="5896608"/>
            <a:ext cx="14528965" cy="3394327"/>
          </a:xfrm>
        </p:spPr>
        <p:txBody>
          <a:bodyPr/>
          <a:lstStyle/>
          <a:p>
            <a:pPr marL="0" indent="0">
              <a:spcBef>
                <a:spcPts val="1800"/>
              </a:spcBef>
              <a:spcAft>
                <a:spcPts val="3000"/>
              </a:spcAft>
              <a:buNone/>
            </a:pPr>
            <a:r>
              <a:rPr lang="zh-CN" altLang="en-US" sz="8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报告人</a:t>
            </a:r>
            <a:r>
              <a:rPr lang="en-US" altLang="zh-CN" sz="8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:  </a:t>
            </a:r>
            <a:r>
              <a:rPr lang="zh-CN" altLang="en-US" sz="7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itchFamily="49" charset="-122"/>
                <a:cs typeface="Arial" panose="020B0604020202020204" pitchFamily="34" charset="0"/>
              </a:rPr>
              <a:t>吴奇</a:t>
            </a:r>
            <a:r>
              <a:rPr lang="zh-CN" altLang="en-US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itchFamily="49" charset="-122"/>
                <a:cs typeface="Arial" panose="020B0604020202020204" pitchFamily="34" charset="0"/>
              </a:rPr>
              <a:t>  </a:t>
            </a:r>
            <a:r>
              <a:rPr lang="zh-CN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itchFamily="49" charset="-122"/>
                <a:cs typeface="Arial" panose="020B0604020202020204" pitchFamily="34" charset="0"/>
              </a:rPr>
              <a:t>教授</a:t>
            </a:r>
            <a:endParaRPr lang="en-SG" altLang="zh-CN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黑体" pitchFamily="49" charset="-122"/>
              <a:cs typeface="Arial" panose="020B0604020202020204" pitchFamily="34" charset="0"/>
            </a:endParaRPr>
          </a:p>
          <a:p>
            <a:pPr marL="0" indent="0">
              <a:spcBef>
                <a:spcPts val="1800"/>
              </a:spcBef>
              <a:spcAft>
                <a:spcPts val="3000"/>
              </a:spcAft>
              <a:buNone/>
            </a:pPr>
            <a:r>
              <a:rPr lang="en-SG" altLang="zh-CN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itchFamily="49" charset="-122"/>
                <a:cs typeface="Arial" panose="020B0604020202020204" pitchFamily="34" charset="0"/>
              </a:rPr>
              <a:t>                   </a:t>
            </a:r>
            <a:r>
              <a:rPr lang="zh-CN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itchFamily="49" charset="-122"/>
                <a:cs typeface="Arial" panose="020B0604020202020204" pitchFamily="34" charset="0"/>
              </a:rPr>
              <a:t>中国科学院院士</a:t>
            </a:r>
            <a:endParaRPr lang="en-SG" altLang="zh-CN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黑体" pitchFamily="49" charset="-122"/>
              <a:cs typeface="Arial" panose="020B0604020202020204" pitchFamily="34" charset="0"/>
            </a:endParaRPr>
          </a:p>
          <a:p>
            <a:pPr marL="0" indent="0">
              <a:spcAft>
                <a:spcPts val="5400"/>
              </a:spcAft>
              <a:buNone/>
            </a:pPr>
            <a:r>
              <a:rPr lang="en-SG" altLang="zh-CN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itchFamily="49" charset="-122"/>
                <a:cs typeface="Arial" panose="020B0604020202020204" pitchFamily="34" charset="0"/>
              </a:rPr>
              <a:t>      </a:t>
            </a:r>
          </a:p>
          <a:p>
            <a:pPr marL="0" indent="0">
              <a:spcAft>
                <a:spcPts val="5400"/>
              </a:spcAft>
              <a:buNone/>
            </a:pPr>
            <a:r>
              <a:rPr lang="en-SG" altLang="zh-CN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itchFamily="49" charset="-122"/>
                <a:cs typeface="Arial" panose="020B0604020202020204" pitchFamily="34" charset="0"/>
              </a:rPr>
              <a:t>  </a:t>
            </a:r>
            <a:endParaRPr lang="en-US" altLang="zh-CN" sz="4000" b="1" dirty="0">
              <a:solidFill>
                <a:schemeClr val="tx1"/>
              </a:solidFill>
              <a:latin typeface="Arial" panose="020B0604020202020204" pitchFamily="34" charset="0"/>
              <a:ea typeface="宋体" charset="-122"/>
              <a:cs typeface="Arial" panose="020B0604020202020204" pitchFamily="34" charset="0"/>
            </a:endParaRPr>
          </a:p>
        </p:txBody>
      </p:sp>
      <p:pic>
        <p:nvPicPr>
          <p:cNvPr id="7172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8" y="576264"/>
            <a:ext cx="14833228" cy="243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矩形 7"/>
          <p:cNvSpPr>
            <a:spLocks noChangeArrowheads="1"/>
          </p:cNvSpPr>
          <p:nvPr/>
        </p:nvSpPr>
        <p:spPr bwMode="auto">
          <a:xfrm>
            <a:off x="699940" y="13393713"/>
            <a:ext cx="20034639" cy="16488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55859" tIns="77930" rIns="155859" bIns="77930">
            <a:spAutoFit/>
          </a:bodyPr>
          <a:lstStyle/>
          <a:p>
            <a:pPr indent="720000"/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宇宙万象，世界大千。大至星系，小如夸克，无一不动，无时不变。变有始终，不离其宗：一切由热能驱动的变化均受制于热力学定律。动向何方？变至何度？这正是热力学可以回答的两个重要问题。吴奇教授从他本人近三十年的教学科研经验出发，利用自己寻找问题和解决问题的经历，帮助大家建立一幅有关热力学的较完整的正确图像。</a:t>
            </a:r>
            <a:endParaRPr lang="en-SG" altLang="zh-CN" sz="5400" b="1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indent="720000"/>
            <a:endParaRPr lang="en-SG" altLang="zh-CN" sz="5400" b="1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indent="720000"/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吴奇：化学博士、香港中文大学荣休伟伦化学讲座教授和物理荣誉讲座教授、深圳大学食品科学与加工中心主任。</a:t>
            </a:r>
            <a:r>
              <a:rPr lang="en-SG" altLang="zh-CN" sz="54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1982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年于中国科学技术大学化学物理专业毕业后，赴美国纽约州立大学石溪分校，师从朱鹏年教授。曾在美国纽约州立大学石溪分校、德国</a:t>
            </a:r>
            <a:r>
              <a:rPr lang="en-US" altLang="zh-CN" sz="54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BASF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公司、香港中文大学工作。</a:t>
            </a:r>
            <a:r>
              <a:rPr lang="en-SG" altLang="zh-CN" sz="54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1996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年获国家自然科学基金杰出青年基金资助。鉴于其对深入理解溶液中大分子链的构象、动力学和相变化作出了重要的贡献，吴奇教授分别于</a:t>
            </a:r>
            <a:r>
              <a:rPr lang="en-SG" altLang="zh-CN" sz="54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1999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年和</a:t>
            </a:r>
            <a:r>
              <a:rPr lang="en-SG" altLang="zh-CN" sz="54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2003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年获选为美国物理学会</a:t>
            </a:r>
            <a:r>
              <a:rPr lang="zh-CN" altLang="en-US" sz="54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54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APS</a:t>
            </a:r>
            <a:r>
              <a:rPr lang="en-SG" altLang="zh-CN" sz="54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)</a:t>
            </a:r>
            <a:r>
              <a:rPr lang="en-US" altLang="zh-CN" sz="54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Fellow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和中国科学院院士。他的研究主要是集合成化学，高分子物理和分子生物之成，设计和执行决定性的实验来回答一些与大分子、生物以及胶体有关的重要问题。近期研究兴趣主要移向食品科学与加工，尤其是大豆蛋白的精深加工。研究详情请见</a:t>
            </a:r>
            <a:r>
              <a:rPr lang="zh-CN" altLang="en-US" sz="54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en-SG" altLang="zh-CN" sz="54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http://chiwu.chem.cuhk.edu.hk</a:t>
            </a:r>
          </a:p>
        </p:txBody>
      </p:sp>
      <p:sp>
        <p:nvSpPr>
          <p:cNvPr id="4" name="矩形 3"/>
          <p:cNvSpPr/>
          <p:nvPr/>
        </p:nvSpPr>
        <p:spPr>
          <a:xfrm>
            <a:off x="401194" y="3528617"/>
            <a:ext cx="21201505" cy="206525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9940" y="4026944"/>
            <a:ext cx="21530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普通热力学“教和学中的若干问题”</a:t>
            </a:r>
            <a:endParaRPr lang="en-US" altLang="zh-CN" sz="7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337854" y="720305"/>
            <a:ext cx="5472609" cy="1661993"/>
          </a:xfrm>
          <a:prstGeom prst="rect">
            <a:avLst/>
          </a:prstGeom>
          <a:ln w="57150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38100" h="38100" prst="angle"/>
            </a:sp3d>
          </a:bodyPr>
          <a:lstStyle/>
          <a:p>
            <a:pPr lvl="0" algn="ctr"/>
            <a:r>
              <a:rPr lang="zh-CN" altLang="en-US" sz="10200" b="1" dirty="0">
                <a:ln w="50800">
                  <a:noFill/>
                </a:ln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itchFamily="49" charset="-122"/>
                <a:ea typeface="黑体" pitchFamily="49" charset="-122"/>
              </a:rPr>
              <a:t>学术报告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99940" y="9380869"/>
            <a:ext cx="16931464" cy="339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558925">
              <a:lnSpc>
                <a:spcPct val="140000"/>
              </a:lnSpc>
            </a:pPr>
            <a:r>
              <a:rPr lang="zh-CN" altLang="en-US" sz="8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</a:rPr>
              <a:t>时间：</a:t>
            </a:r>
            <a:r>
              <a:rPr lang="zh-CN" altLang="en-US" sz="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华文隶书" pitchFamily="2" charset="-122"/>
                <a:cs typeface="Times New Roman" pitchFamily="18" charset="0"/>
              </a:rPr>
              <a:t> </a:t>
            </a:r>
            <a:r>
              <a:rPr lang="en-US" altLang="zh-CN" sz="6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2020</a:t>
            </a:r>
            <a:r>
              <a:rPr lang="zh-CN" altLang="en-US" sz="6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年</a:t>
            </a:r>
            <a:r>
              <a:rPr lang="en-US" altLang="zh-CN" sz="6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10</a:t>
            </a:r>
            <a:r>
              <a:rPr lang="zh-CN" altLang="en-US" sz="6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月</a:t>
            </a:r>
            <a:r>
              <a:rPr lang="en-US" altLang="zh-CN" sz="6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8</a:t>
            </a:r>
            <a:r>
              <a:rPr lang="zh-CN" altLang="en-US" sz="6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日   </a:t>
            </a:r>
            <a:r>
              <a:rPr lang="en-US" altLang="zh-CN" sz="6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10:00—11:30</a:t>
            </a:r>
          </a:p>
          <a:p>
            <a:pPr defTabSz="1558925">
              <a:lnSpc>
                <a:spcPct val="140000"/>
              </a:lnSpc>
            </a:pPr>
            <a:r>
              <a:rPr lang="zh-CN" altLang="en-US" sz="8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</a:rPr>
              <a:t>地点：</a:t>
            </a:r>
            <a:r>
              <a:rPr lang="zh-CN" altLang="en-US" sz="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华文隶书" pitchFamily="2" charset="-122"/>
                <a:cs typeface="Times New Roman" pitchFamily="18" charset="0"/>
              </a:rPr>
              <a:t> </a:t>
            </a:r>
            <a:r>
              <a:rPr lang="zh-CN" altLang="en-US" sz="6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化学系何添楼</a:t>
            </a:r>
            <a:r>
              <a:rPr lang="en-SG" altLang="zh-CN" sz="6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406</a:t>
            </a:r>
            <a:r>
              <a:rPr lang="zh-CN" altLang="en-US" sz="6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会议室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686535" y="29870399"/>
            <a:ext cx="20902760" cy="1686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558925">
              <a:lnSpc>
                <a:spcPct val="140000"/>
              </a:lnSpc>
            </a:pPr>
            <a:r>
              <a:rPr lang="zh-CN" altLang="en-US" sz="74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itchFamily="18" charset="0"/>
              </a:rPr>
              <a:t>生命有机磷化学及化学生物学教育部重点实验室</a:t>
            </a:r>
            <a:endParaRPr lang="en-US" altLang="zh-CN" sz="7400" b="1" dirty="0">
              <a:solidFill>
                <a:srgbClr val="7030A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F26828A-BFC9-4E88-953F-BEE870ABD6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0057" y="5787777"/>
            <a:ext cx="4449238" cy="540478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跋涉">
  <a:themeElements>
    <a:clrScheme name="跋涉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跋涉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跋涉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跋涉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1342</TotalTime>
  <Words>323</Words>
  <Application>Microsoft Office PowerPoint</Application>
  <PresentationFormat>自定义</PresentationFormat>
  <Paragraphs>12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5" baseType="lpstr">
      <vt:lpstr>黑体</vt:lpstr>
      <vt:lpstr>华文楷体</vt:lpstr>
      <vt:lpstr>华文隶书</vt:lpstr>
      <vt:lpstr>楷体</vt:lpstr>
      <vt:lpstr>隶书</vt:lpstr>
      <vt:lpstr>宋体</vt:lpstr>
      <vt:lpstr>Arial</vt:lpstr>
      <vt:lpstr>Calibri</vt:lpstr>
      <vt:lpstr>Franklin Gothic Book</vt:lpstr>
      <vt:lpstr>Franklin Gothic Medium</vt:lpstr>
      <vt:lpstr>Garamond</vt:lpstr>
      <vt:lpstr>Times New Roman</vt:lpstr>
      <vt:lpstr>Wingdings 2</vt:lpstr>
      <vt:lpstr>跋涉</vt:lpstr>
      <vt:lpstr>PowerPoint 演示文稿</vt:lpstr>
    </vt:vector>
  </TitlesOfParts>
  <Company>THU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dell 2</dc:creator>
  <cp:lastModifiedBy>Windows 用户</cp:lastModifiedBy>
  <cp:revision>200</cp:revision>
  <cp:lastPrinted>2020-10-06T04:44:19Z</cp:lastPrinted>
  <dcterms:created xsi:type="dcterms:W3CDTF">2010-09-02T02:40:36Z</dcterms:created>
  <dcterms:modified xsi:type="dcterms:W3CDTF">2020-10-06T08:21:00Z</dcterms:modified>
</cp:coreProperties>
</file>