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3"/>
  </p:notesMasterIdLst>
  <p:sldIdLst>
    <p:sldId id="261" r:id="rId2"/>
  </p:sldIdLst>
  <p:sldSz cx="21602700" cy="32404050"/>
  <p:notesSz cx="6858000" cy="9144000"/>
  <p:defaultTextStyle>
    <a:defPPr>
      <a:defRPr lang="zh-CN"/>
    </a:defPPr>
    <a:lvl1pPr algn="l" rtl="0" fontAlgn="base">
      <a:spcBef>
        <a:spcPct val="0"/>
      </a:spcBef>
      <a:spcAft>
        <a:spcPct val="0"/>
      </a:spcAft>
      <a:defRPr sz="6100" kern="1200">
        <a:solidFill>
          <a:schemeClr val="tx1"/>
        </a:solidFill>
        <a:latin typeface="Garamond" pitchFamily="18" charset="0"/>
        <a:ea typeface="宋体" charset="-122"/>
        <a:cs typeface="+mn-cs"/>
      </a:defRPr>
    </a:lvl1pPr>
    <a:lvl2pPr marL="457200" algn="l" rtl="0" fontAlgn="base">
      <a:spcBef>
        <a:spcPct val="0"/>
      </a:spcBef>
      <a:spcAft>
        <a:spcPct val="0"/>
      </a:spcAft>
      <a:defRPr sz="6100" kern="1200">
        <a:solidFill>
          <a:schemeClr val="tx1"/>
        </a:solidFill>
        <a:latin typeface="Garamond" pitchFamily="18" charset="0"/>
        <a:ea typeface="宋体" charset="-122"/>
        <a:cs typeface="+mn-cs"/>
      </a:defRPr>
    </a:lvl2pPr>
    <a:lvl3pPr marL="914400" algn="l" rtl="0" fontAlgn="base">
      <a:spcBef>
        <a:spcPct val="0"/>
      </a:spcBef>
      <a:spcAft>
        <a:spcPct val="0"/>
      </a:spcAft>
      <a:defRPr sz="6100" kern="1200">
        <a:solidFill>
          <a:schemeClr val="tx1"/>
        </a:solidFill>
        <a:latin typeface="Garamond" pitchFamily="18" charset="0"/>
        <a:ea typeface="宋体" charset="-122"/>
        <a:cs typeface="+mn-cs"/>
      </a:defRPr>
    </a:lvl3pPr>
    <a:lvl4pPr marL="1371600" algn="l" rtl="0" fontAlgn="base">
      <a:spcBef>
        <a:spcPct val="0"/>
      </a:spcBef>
      <a:spcAft>
        <a:spcPct val="0"/>
      </a:spcAft>
      <a:defRPr sz="6100" kern="1200">
        <a:solidFill>
          <a:schemeClr val="tx1"/>
        </a:solidFill>
        <a:latin typeface="Garamond" pitchFamily="18" charset="0"/>
        <a:ea typeface="宋体" charset="-122"/>
        <a:cs typeface="+mn-cs"/>
      </a:defRPr>
    </a:lvl4pPr>
    <a:lvl5pPr marL="1828800" algn="l" rtl="0" fontAlgn="base">
      <a:spcBef>
        <a:spcPct val="0"/>
      </a:spcBef>
      <a:spcAft>
        <a:spcPct val="0"/>
      </a:spcAft>
      <a:defRPr sz="6100" kern="1200">
        <a:solidFill>
          <a:schemeClr val="tx1"/>
        </a:solidFill>
        <a:latin typeface="Garamond" pitchFamily="18" charset="0"/>
        <a:ea typeface="宋体" charset="-122"/>
        <a:cs typeface="+mn-cs"/>
      </a:defRPr>
    </a:lvl5pPr>
    <a:lvl6pPr marL="2286000" algn="l" defTabSz="914400" rtl="0" eaLnBrk="1" latinLnBrk="0" hangingPunct="1">
      <a:defRPr sz="6100" kern="1200">
        <a:solidFill>
          <a:schemeClr val="tx1"/>
        </a:solidFill>
        <a:latin typeface="Garamond" pitchFamily="18" charset="0"/>
        <a:ea typeface="宋体" charset="-122"/>
        <a:cs typeface="+mn-cs"/>
      </a:defRPr>
    </a:lvl6pPr>
    <a:lvl7pPr marL="2743200" algn="l" defTabSz="914400" rtl="0" eaLnBrk="1" latinLnBrk="0" hangingPunct="1">
      <a:defRPr sz="6100" kern="1200">
        <a:solidFill>
          <a:schemeClr val="tx1"/>
        </a:solidFill>
        <a:latin typeface="Garamond" pitchFamily="18" charset="0"/>
        <a:ea typeface="宋体" charset="-122"/>
        <a:cs typeface="+mn-cs"/>
      </a:defRPr>
    </a:lvl7pPr>
    <a:lvl8pPr marL="3200400" algn="l" defTabSz="914400" rtl="0" eaLnBrk="1" latinLnBrk="0" hangingPunct="1">
      <a:defRPr sz="6100" kern="1200">
        <a:solidFill>
          <a:schemeClr val="tx1"/>
        </a:solidFill>
        <a:latin typeface="Garamond" pitchFamily="18" charset="0"/>
        <a:ea typeface="宋体" charset="-122"/>
        <a:cs typeface="+mn-cs"/>
      </a:defRPr>
    </a:lvl8pPr>
    <a:lvl9pPr marL="3657600" algn="l" defTabSz="914400" rtl="0" eaLnBrk="1" latinLnBrk="0" hangingPunct="1">
      <a:defRPr sz="6100" kern="1200">
        <a:solidFill>
          <a:schemeClr val="tx1"/>
        </a:solidFill>
        <a:latin typeface="Garamond" pitchFamily="18" charset="0"/>
        <a:ea typeface="宋体" charset="-122"/>
        <a:cs typeface="+mn-cs"/>
      </a:defRPr>
    </a:lvl9pPr>
  </p:defaultTextStyle>
  <p:extLst>
    <p:ext uri="{EFAFB233-063F-42B5-8137-9DF3F51BA10A}">
      <p15:sldGuideLst xmlns:p15="http://schemas.microsoft.com/office/powerpoint/2012/main" xmlns="">
        <p15:guide id="1" orient="horz" pos="10206">
          <p15:clr>
            <a:srgbClr val="A4A3A4"/>
          </p15:clr>
        </p15:guide>
        <p15:guide id="2" pos="68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FFFFFF"/>
    <a:srgbClr val="7030A0"/>
    <a:srgbClr val="9933FF"/>
    <a:srgbClr val="E3E5ED"/>
    <a:srgbClr val="DEE1EA"/>
    <a:srgbClr val="E8EAF0"/>
    <a:srgbClr val="E5E6E7"/>
    <a:srgbClr val="669900"/>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1317" autoAdjust="0"/>
    <p:restoredTop sz="94660"/>
  </p:normalViewPr>
  <p:slideViewPr>
    <p:cSldViewPr>
      <p:cViewPr>
        <p:scale>
          <a:sx n="30" d="100"/>
          <a:sy n="30" d="100"/>
        </p:scale>
        <p:origin x="-158" y="2069"/>
      </p:cViewPr>
      <p:guideLst>
        <p:guide orient="horz" pos="10206"/>
        <p:guide pos="680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宋体" pitchFamily="2" charset="-122"/>
              </a:defRPr>
            </a:lvl1pPr>
          </a:lstStyle>
          <a:p>
            <a:pPr>
              <a:defRPr/>
            </a:pPr>
            <a:fld id="{25612616-9B2B-4D7C-8207-C4FD79C71244}" type="datetimeFigureOut">
              <a:rPr lang="zh-CN" altLang="en-US"/>
              <a:pPr>
                <a:defRPr/>
              </a:pPr>
              <a:t>2020/12/10</a:t>
            </a:fld>
            <a:endParaRPr lang="zh-CN" altLang="en-US"/>
          </a:p>
        </p:txBody>
      </p:sp>
      <p:sp>
        <p:nvSpPr>
          <p:cNvPr id="4" name="幻灯片图像占位符 3"/>
          <p:cNvSpPr>
            <a:spLocks noGrp="1" noRot="1" noChangeAspect="1"/>
          </p:cNvSpPr>
          <p:nvPr>
            <p:ph type="sldImg" idx="2"/>
          </p:nvPr>
        </p:nvSpPr>
        <p:spPr>
          <a:xfrm>
            <a:off x="2286000" y="685800"/>
            <a:ext cx="228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宋体" pitchFamily="2" charset="-122"/>
              </a:defRPr>
            </a:lvl1pPr>
          </a:lstStyle>
          <a:p>
            <a:pPr>
              <a:defRPr/>
            </a:pPr>
            <a:fld id="{304D77CD-FB76-4494-812F-4B3BA589D856}" type="slidenum">
              <a:rPr lang="zh-CN" altLang="en-US"/>
              <a:pPr>
                <a:defRPr/>
              </a:pPr>
              <a:t>‹#›</a:t>
            </a:fld>
            <a:endParaRPr lang="zh-CN" altLang="en-US"/>
          </a:p>
        </p:txBody>
      </p:sp>
    </p:spTree>
    <p:extLst>
      <p:ext uri="{BB962C8B-B14F-4D97-AF65-F5344CB8AC3E}">
        <p14:creationId xmlns:p14="http://schemas.microsoft.com/office/powerpoint/2010/main" xmlns="" val="516558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 name="直接连接符 12"/>
          <p:cNvGrpSpPr>
            <a:grpSpLocks/>
          </p:cNvGrpSpPr>
          <p:nvPr/>
        </p:nvGrpSpPr>
        <p:grpSpPr bwMode="auto">
          <a:xfrm>
            <a:off x="1203325" y="25260300"/>
            <a:ext cx="20407313" cy="53975"/>
            <a:chOff x="480" y="8840"/>
            <a:chExt cx="8141" cy="19"/>
          </a:xfrm>
        </p:grpSpPr>
        <p:pic>
          <p:nvPicPr>
            <p:cNvPr id="5" name="直接连接符 12"/>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 y="8840"/>
              <a:ext cx="8141" cy="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12"/>
            <p:cNvSpPr txBox="1">
              <a:spLocks noChangeArrowheads="1" noChangeShapeType="1"/>
            </p:cNvSpPr>
            <p:nvPr/>
          </p:nvSpPr>
          <p:spPr bwMode="auto">
            <a:xfrm>
              <a:off x="485" y="8846"/>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sp>
        <p:nvSpPr>
          <p:cNvPr id="29" name="标题 28"/>
          <p:cNvSpPr>
            <a:spLocks noGrp="1"/>
          </p:cNvSpPr>
          <p:nvPr>
            <p:ph type="ctrTitle"/>
          </p:nvPr>
        </p:nvSpPr>
        <p:spPr>
          <a:xfrm>
            <a:off x="570045" y="12740205"/>
            <a:ext cx="12654994" cy="3208734"/>
          </a:xfrm>
        </p:spPr>
        <p:txBody>
          <a:bodyPr anchor="t"/>
          <a:lstStyle/>
          <a:p>
            <a:r>
              <a:rPr lang="zh-CN" altLang="en-US" smtClean="0"/>
              <a:t>单击此处编辑母版标题样式</a:t>
            </a:r>
            <a:endParaRPr lang="en-US"/>
          </a:p>
        </p:txBody>
      </p:sp>
      <p:sp>
        <p:nvSpPr>
          <p:cNvPr id="9" name="副标题 8"/>
          <p:cNvSpPr>
            <a:spLocks noGrp="1"/>
          </p:cNvSpPr>
          <p:nvPr>
            <p:ph type="subTitle" idx="1"/>
          </p:nvPr>
        </p:nvSpPr>
        <p:spPr>
          <a:xfrm>
            <a:off x="570045" y="10201275"/>
            <a:ext cx="12654994" cy="2400300"/>
          </a:xfrm>
        </p:spPr>
        <p:txBody>
          <a:bodyPr anchor="b"/>
          <a:lstStyle>
            <a:lvl1pPr marL="0" indent="0" algn="l">
              <a:buNone/>
              <a:defRPr sz="4800">
                <a:solidFill>
                  <a:schemeClr val="tx2">
                    <a:shade val="75000"/>
                  </a:schemeClr>
                </a:solidFill>
              </a:defRPr>
            </a:lvl1pPr>
            <a:lvl2pPr marL="905210" indent="0" algn="ctr">
              <a:buNone/>
            </a:lvl2pPr>
            <a:lvl3pPr marL="1810421" indent="0" algn="ctr">
              <a:buNone/>
            </a:lvl3pPr>
            <a:lvl4pPr marL="2715631" indent="0" algn="ctr">
              <a:buNone/>
            </a:lvl4pPr>
            <a:lvl5pPr marL="3620841" indent="0" algn="ctr">
              <a:buNone/>
            </a:lvl5pPr>
            <a:lvl6pPr marL="4526051" indent="0" algn="ctr">
              <a:buNone/>
            </a:lvl6pPr>
            <a:lvl7pPr marL="5431262" indent="0" algn="ctr">
              <a:buNone/>
            </a:lvl7pPr>
            <a:lvl8pPr marL="6336472" indent="0" algn="ctr">
              <a:buNone/>
            </a:lvl8pPr>
            <a:lvl9pPr marL="7241682" indent="0" algn="ctr">
              <a:buNone/>
            </a:lvl9pPr>
          </a:lstStyle>
          <a:p>
            <a:r>
              <a:rPr lang="zh-CN" altLang="en-US" smtClean="0"/>
              <a:t>单击此处编辑母版副标题样式</a:t>
            </a:r>
            <a:endParaRPr lang="en-US"/>
          </a:p>
        </p:txBody>
      </p:sp>
      <p:sp>
        <p:nvSpPr>
          <p:cNvPr id="7" name="日期占位符 15"/>
          <p:cNvSpPr>
            <a:spLocks noGrp="1"/>
          </p:cNvSpPr>
          <p:nvPr>
            <p:ph type="dt" sz="half" idx="10"/>
          </p:nvPr>
        </p:nvSpPr>
        <p:spPr/>
        <p:txBody>
          <a:bodyPr/>
          <a:lstStyle>
            <a:lvl1pPr>
              <a:defRPr/>
            </a:lvl1pPr>
          </a:lstStyle>
          <a:p>
            <a:pPr>
              <a:defRPr/>
            </a:pPr>
            <a:endParaRPr lang="en-US" altLang="zh-CN"/>
          </a:p>
        </p:txBody>
      </p:sp>
      <p:sp>
        <p:nvSpPr>
          <p:cNvPr id="8" name="页脚占位符 1"/>
          <p:cNvSpPr>
            <a:spLocks noGrp="1"/>
          </p:cNvSpPr>
          <p:nvPr>
            <p:ph type="ftr" sz="quarter" idx="11"/>
          </p:nvPr>
        </p:nvSpPr>
        <p:spPr/>
        <p:txBody>
          <a:bodyPr/>
          <a:lstStyle>
            <a:lvl1pPr>
              <a:defRPr/>
            </a:lvl1pPr>
          </a:lstStyle>
          <a:p>
            <a:pPr>
              <a:defRPr/>
            </a:pPr>
            <a:endParaRPr lang="en-US" altLang="zh-CN"/>
          </a:p>
        </p:txBody>
      </p:sp>
      <p:sp>
        <p:nvSpPr>
          <p:cNvPr id="10" name="灯片编号占位符 14"/>
          <p:cNvSpPr>
            <a:spLocks noGrp="1"/>
          </p:cNvSpPr>
          <p:nvPr>
            <p:ph type="sldNum" sz="quarter" idx="12"/>
          </p:nvPr>
        </p:nvSpPr>
        <p:spPr>
          <a:xfrm>
            <a:off x="19442113" y="30589538"/>
            <a:ext cx="1792287" cy="1165225"/>
          </a:xfrm>
        </p:spPr>
        <p:txBody>
          <a:bodyPr/>
          <a:lstStyle>
            <a:lvl1pPr>
              <a:defRPr/>
            </a:lvl1pPr>
          </a:lstStyle>
          <a:p>
            <a:pPr>
              <a:defRPr/>
            </a:pPr>
            <a:fld id="{54C89B42-EED2-4EC7-A98D-A09837424B17}" type="slidenum">
              <a:rPr lang="en-US" altLang="zh-CN"/>
              <a:pPr>
                <a:defRPr/>
              </a:pPr>
              <a:t>‹#›</a:t>
            </a:fld>
            <a:endParaRPr lang="en-US" altLang="zh-CN"/>
          </a:p>
        </p:txBody>
      </p:sp>
    </p:spTree>
    <p:extLst>
      <p:ext uri="{BB962C8B-B14F-4D97-AF65-F5344CB8AC3E}">
        <p14:creationId xmlns:p14="http://schemas.microsoft.com/office/powerpoint/2010/main" xmlns="" val="2038792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2" name="标题 21"/>
          <p:cNvSpPr>
            <a:spLocks noGrp="1"/>
          </p:cNvSpPr>
          <p:nvPr>
            <p:ph type="title"/>
          </p:nvPr>
        </p:nvSpPr>
        <p:spPr/>
        <p:txBody>
          <a:bodyPr/>
          <a:lstStyle/>
          <a:p>
            <a:r>
              <a:rPr lang="zh-CN" altLang="en-US" smtClean="0"/>
              <a:t>单击此处编辑母版标题样式</a:t>
            </a:r>
            <a:endParaRPr lang="en-US"/>
          </a:p>
        </p:txBody>
      </p:sp>
      <p:sp>
        <p:nvSpPr>
          <p:cNvPr id="27" name="内容占位符 26"/>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24"/>
          <p:cNvSpPr>
            <a:spLocks noGrp="1"/>
          </p:cNvSpPr>
          <p:nvPr>
            <p:ph type="dt" sz="half" idx="10"/>
          </p:nvPr>
        </p:nvSpPr>
        <p:spPr/>
        <p:txBody>
          <a:bodyPr/>
          <a:lstStyle>
            <a:lvl1pPr>
              <a:defRPr/>
            </a:lvl1pPr>
          </a:lstStyle>
          <a:p>
            <a:pPr>
              <a:defRPr/>
            </a:pPr>
            <a:endParaRPr lang="en-US" altLang="zh-CN"/>
          </a:p>
        </p:txBody>
      </p:sp>
      <p:sp>
        <p:nvSpPr>
          <p:cNvPr id="5" name="页脚占位符 18"/>
          <p:cNvSpPr>
            <a:spLocks noGrp="1"/>
          </p:cNvSpPr>
          <p:nvPr>
            <p:ph type="ftr" sz="quarter" idx="11"/>
          </p:nvPr>
        </p:nvSpPr>
        <p:spPr>
          <a:xfrm>
            <a:off x="8459788" y="360363"/>
            <a:ext cx="6840537" cy="1365250"/>
          </a:xfrm>
        </p:spPr>
        <p:txBody>
          <a:bodyPr/>
          <a:lstStyle>
            <a:lvl1pPr>
              <a:defRPr/>
            </a:lvl1pPr>
          </a:lstStyle>
          <a:p>
            <a:pPr>
              <a:defRPr/>
            </a:pPr>
            <a:endParaRPr lang="en-US" altLang="zh-CN"/>
          </a:p>
        </p:txBody>
      </p:sp>
      <p:sp>
        <p:nvSpPr>
          <p:cNvPr id="6" name="灯片编号占位符 15"/>
          <p:cNvSpPr>
            <a:spLocks noGrp="1"/>
          </p:cNvSpPr>
          <p:nvPr>
            <p:ph type="sldNum" sz="quarter" idx="12"/>
          </p:nvPr>
        </p:nvSpPr>
        <p:spPr>
          <a:xfrm>
            <a:off x="19442113" y="30589538"/>
            <a:ext cx="1792287" cy="1165225"/>
          </a:xfrm>
        </p:spPr>
        <p:txBody>
          <a:bodyPr/>
          <a:lstStyle>
            <a:lvl1pPr>
              <a:defRPr/>
            </a:lvl1pPr>
          </a:lstStyle>
          <a:p>
            <a:pPr>
              <a:defRPr/>
            </a:pPr>
            <a:fld id="{3E238413-043F-45BB-AF44-EEB43304B2DF}" type="slidenum">
              <a:rPr lang="en-US" altLang="zh-CN"/>
              <a:pPr>
                <a:defRPr/>
              </a:pPr>
              <a:t>‹#›</a:t>
            </a:fld>
            <a:endParaRPr lang="en-US" altLang="zh-CN"/>
          </a:p>
        </p:txBody>
      </p:sp>
    </p:spTree>
    <p:extLst>
      <p:ext uri="{BB962C8B-B14F-4D97-AF65-F5344CB8AC3E}">
        <p14:creationId xmlns:p14="http://schemas.microsoft.com/office/powerpoint/2010/main" xmlns="" val="14471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4" name="直接连接符 12"/>
          <p:cNvGrpSpPr>
            <a:grpSpLocks/>
          </p:cNvGrpSpPr>
          <p:nvPr/>
        </p:nvGrpSpPr>
        <p:grpSpPr bwMode="auto">
          <a:xfrm>
            <a:off x="1203325" y="16251238"/>
            <a:ext cx="20407313" cy="53975"/>
            <a:chOff x="480" y="5687"/>
            <a:chExt cx="8141" cy="19"/>
          </a:xfrm>
        </p:grpSpPr>
        <p:pic>
          <p:nvPicPr>
            <p:cNvPr id="5" name="直接连接符 1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 y="5687"/>
              <a:ext cx="8141" cy="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12"/>
            <p:cNvSpPr txBox="1">
              <a:spLocks noChangeArrowheads="1" noChangeShapeType="1"/>
            </p:cNvSpPr>
            <p:nvPr/>
          </p:nvSpPr>
          <p:spPr bwMode="auto">
            <a:xfrm>
              <a:off x="485" y="5696"/>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sp>
        <p:nvSpPr>
          <p:cNvPr id="6" name="文本占位符 5"/>
          <p:cNvSpPr>
            <a:spLocks noGrp="1"/>
          </p:cNvSpPr>
          <p:nvPr>
            <p:ph type="body" idx="1"/>
          </p:nvPr>
        </p:nvSpPr>
        <p:spPr>
          <a:xfrm>
            <a:off x="570045" y="4400550"/>
            <a:ext cx="12654994" cy="3200400"/>
          </a:xfrm>
        </p:spPr>
        <p:txBody>
          <a:bodyPr anchor="b"/>
          <a:lstStyle>
            <a:lvl1pPr marL="0" indent="0" algn="r">
              <a:buNone/>
              <a:defRPr sz="4000">
                <a:solidFill>
                  <a:schemeClr val="tx2">
                    <a:shade val="75000"/>
                  </a:schemeClr>
                </a:solidFill>
              </a:defRPr>
            </a:lvl1pPr>
            <a:lvl2pPr>
              <a:buNone/>
              <a:defRPr sz="3600">
                <a:solidFill>
                  <a:schemeClr val="tx1">
                    <a:tint val="75000"/>
                  </a:schemeClr>
                </a:solidFill>
              </a:defRPr>
            </a:lvl2pPr>
            <a:lvl3pPr>
              <a:buNone/>
              <a:defRPr sz="3200">
                <a:solidFill>
                  <a:schemeClr val="tx1">
                    <a:tint val="75000"/>
                  </a:schemeClr>
                </a:solidFill>
              </a:defRPr>
            </a:lvl3pPr>
            <a:lvl4pPr>
              <a:buNone/>
              <a:defRPr sz="2800">
                <a:solidFill>
                  <a:schemeClr val="tx1">
                    <a:tint val="75000"/>
                  </a:schemeClr>
                </a:solidFill>
              </a:defRPr>
            </a:lvl4pPr>
            <a:lvl5pPr>
              <a:buNone/>
              <a:defRPr sz="2800">
                <a:solidFill>
                  <a:schemeClr val="tx1">
                    <a:tint val="75000"/>
                  </a:schemeClr>
                </a:solidFill>
              </a:defRPr>
            </a:lvl5pPr>
          </a:lstStyle>
          <a:p>
            <a:pPr lvl="0"/>
            <a:r>
              <a:rPr lang="zh-CN" altLang="en-US" smtClean="0"/>
              <a:t>单击此处编辑母版文本样式</a:t>
            </a:r>
          </a:p>
        </p:txBody>
      </p:sp>
      <p:sp>
        <p:nvSpPr>
          <p:cNvPr id="8" name="标题 7"/>
          <p:cNvSpPr>
            <a:spLocks noGrp="1"/>
          </p:cNvSpPr>
          <p:nvPr>
            <p:ph type="title"/>
          </p:nvPr>
        </p:nvSpPr>
        <p:spPr>
          <a:xfrm>
            <a:off x="270023" y="7736099"/>
            <a:ext cx="12997021" cy="3110166"/>
          </a:xfrm>
        </p:spPr>
        <p:txBody>
          <a:bodyPr rtlCol="0" anchor="t"/>
          <a:lstStyle>
            <a:lvl1pPr algn="r">
              <a:defRPr/>
            </a:lvl1pPr>
          </a:lstStyle>
          <a:p>
            <a:r>
              <a:rPr lang="zh-CN" altLang="en-US" smtClean="0"/>
              <a:t>单击此处编辑母版标题样式</a:t>
            </a:r>
            <a:endParaRPr lang="en-US"/>
          </a:p>
        </p:txBody>
      </p:sp>
      <p:sp>
        <p:nvSpPr>
          <p:cNvPr id="9" name="日期占位符 18"/>
          <p:cNvSpPr>
            <a:spLocks noGrp="1"/>
          </p:cNvSpPr>
          <p:nvPr>
            <p:ph type="dt" sz="half" idx="10"/>
          </p:nvPr>
        </p:nvSpPr>
        <p:spPr/>
        <p:txBody>
          <a:bodyPr/>
          <a:lstStyle>
            <a:lvl1pPr>
              <a:defRPr/>
            </a:lvl1pPr>
          </a:lstStyle>
          <a:p>
            <a:pPr>
              <a:defRPr/>
            </a:pPr>
            <a:endParaRPr lang="en-US" altLang="zh-CN"/>
          </a:p>
        </p:txBody>
      </p:sp>
      <p:sp>
        <p:nvSpPr>
          <p:cNvPr id="10" name="页脚占位符 10"/>
          <p:cNvSpPr>
            <a:spLocks noGrp="1"/>
          </p:cNvSpPr>
          <p:nvPr>
            <p:ph type="ftr" sz="quarter" idx="11"/>
          </p:nvPr>
        </p:nvSpPr>
        <p:spPr/>
        <p:txBody>
          <a:bodyPr/>
          <a:lstStyle>
            <a:lvl1pPr>
              <a:defRPr/>
            </a:lvl1pPr>
          </a:lstStyle>
          <a:p>
            <a:pPr>
              <a:defRPr/>
            </a:pPr>
            <a:endParaRPr lang="en-US" altLang="zh-CN"/>
          </a:p>
        </p:txBody>
      </p:sp>
      <p:sp>
        <p:nvSpPr>
          <p:cNvPr id="11" name="灯片编号占位符 15"/>
          <p:cNvSpPr>
            <a:spLocks noGrp="1"/>
          </p:cNvSpPr>
          <p:nvPr>
            <p:ph type="sldNum" sz="quarter" idx="12"/>
          </p:nvPr>
        </p:nvSpPr>
        <p:spPr/>
        <p:txBody>
          <a:bodyPr/>
          <a:lstStyle>
            <a:lvl1pPr>
              <a:defRPr/>
            </a:lvl1pPr>
          </a:lstStyle>
          <a:p>
            <a:pPr>
              <a:defRPr/>
            </a:pPr>
            <a:fld id="{669A874F-E89E-493F-9205-3E732682A316}" type="slidenum">
              <a:rPr lang="en-US" altLang="zh-CN"/>
              <a:pPr>
                <a:defRPr/>
              </a:pPr>
              <a:t>‹#›</a:t>
            </a:fld>
            <a:endParaRPr lang="en-US" altLang="zh-CN"/>
          </a:p>
        </p:txBody>
      </p:sp>
    </p:spTree>
    <p:extLst>
      <p:ext uri="{BB962C8B-B14F-4D97-AF65-F5344CB8AC3E}">
        <p14:creationId xmlns:p14="http://schemas.microsoft.com/office/powerpoint/2010/main" xmlns="" val="12431311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0" name="标题 19"/>
          <p:cNvSpPr>
            <a:spLocks noGrp="1"/>
          </p:cNvSpPr>
          <p:nvPr>
            <p:ph type="title"/>
          </p:nvPr>
        </p:nvSpPr>
        <p:spPr>
          <a:xfrm>
            <a:off x="451476" y="1200150"/>
            <a:ext cx="12997021" cy="2208276"/>
          </a:xfrm>
        </p:spPr>
        <p:txBody>
          <a:bodyPr/>
          <a:lstStyle/>
          <a:p>
            <a:r>
              <a:rPr lang="zh-CN" altLang="en-US" smtClean="0"/>
              <a:t>单击此处编辑母版标题样式</a:t>
            </a:r>
            <a:endParaRPr lang="en-US"/>
          </a:p>
        </p:txBody>
      </p:sp>
      <p:sp>
        <p:nvSpPr>
          <p:cNvPr id="14" name="内容占位符 13"/>
          <p:cNvSpPr>
            <a:spLocks noGrp="1"/>
          </p:cNvSpPr>
          <p:nvPr>
            <p:ph sz="half" idx="1"/>
          </p:nvPr>
        </p:nvSpPr>
        <p:spPr>
          <a:xfrm>
            <a:off x="456036" y="4200525"/>
            <a:ext cx="6270493" cy="12401550"/>
          </a:xfrm>
        </p:spPr>
        <p:txBody>
          <a:bodyPr/>
          <a:lstStyle>
            <a:lvl1pPr>
              <a:defRPr sz="5500"/>
            </a:lvl1pPr>
            <a:lvl2pPr>
              <a:defRPr sz="4800"/>
            </a:lvl2pPr>
            <a:lvl3pPr>
              <a:defRPr sz="4000"/>
            </a:lvl3pPr>
            <a:lvl4pPr>
              <a:defRPr sz="3600"/>
            </a:lvl4pPr>
            <a:lvl5pPr>
              <a:defRPr sz="3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3" name="内容占位符 12"/>
          <p:cNvSpPr>
            <a:spLocks noGrp="1"/>
          </p:cNvSpPr>
          <p:nvPr>
            <p:ph sz="half" idx="2"/>
          </p:nvPr>
        </p:nvSpPr>
        <p:spPr>
          <a:xfrm>
            <a:off x="6954546" y="4200525"/>
            <a:ext cx="6498511" cy="12401550"/>
          </a:xfrm>
        </p:spPr>
        <p:txBody>
          <a:bodyPr/>
          <a:lstStyle>
            <a:lvl1pPr>
              <a:defRPr sz="5500"/>
            </a:lvl1pPr>
            <a:lvl2pPr>
              <a:defRPr sz="4800"/>
            </a:lvl2pPr>
            <a:lvl3pPr>
              <a:defRPr sz="4000"/>
            </a:lvl3pPr>
            <a:lvl4pPr>
              <a:defRPr sz="3600"/>
            </a:lvl4pPr>
            <a:lvl5pPr>
              <a:defRPr sz="3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10"/>
          <p:cNvSpPr>
            <a:spLocks noGrp="1"/>
          </p:cNvSpPr>
          <p:nvPr>
            <p:ph type="dt" sz="half" idx="10"/>
          </p:nvPr>
        </p:nvSpPr>
        <p:spPr>
          <a:ln/>
        </p:spPr>
        <p:txBody>
          <a:bodyPr/>
          <a:lstStyle>
            <a:lvl1pPr>
              <a:defRPr/>
            </a:lvl1pPr>
          </a:lstStyle>
          <a:p>
            <a:pPr>
              <a:defRPr/>
            </a:pPr>
            <a:endParaRPr lang="en-US" altLang="zh-CN"/>
          </a:p>
        </p:txBody>
      </p:sp>
      <p:sp>
        <p:nvSpPr>
          <p:cNvPr id="6" name="页脚占位符 27"/>
          <p:cNvSpPr>
            <a:spLocks noGrp="1"/>
          </p:cNvSpPr>
          <p:nvPr>
            <p:ph type="ftr" sz="quarter" idx="11"/>
          </p:nvPr>
        </p:nvSpPr>
        <p:spPr>
          <a:ln/>
        </p:spPr>
        <p:txBody>
          <a:bodyPr/>
          <a:lstStyle>
            <a:lvl1pPr>
              <a:defRPr/>
            </a:lvl1pPr>
          </a:lstStyle>
          <a:p>
            <a:pPr>
              <a:defRPr/>
            </a:pPr>
            <a:endParaRPr lang="en-US" altLang="zh-CN"/>
          </a:p>
        </p:txBody>
      </p:sp>
      <p:sp>
        <p:nvSpPr>
          <p:cNvPr id="7" name="灯片编号占位符 4"/>
          <p:cNvSpPr>
            <a:spLocks noGrp="1"/>
          </p:cNvSpPr>
          <p:nvPr>
            <p:ph type="sldNum" sz="quarter" idx="12"/>
          </p:nvPr>
        </p:nvSpPr>
        <p:spPr>
          <a:ln/>
        </p:spPr>
        <p:txBody>
          <a:bodyPr/>
          <a:lstStyle>
            <a:lvl1pPr>
              <a:defRPr/>
            </a:lvl1pPr>
          </a:lstStyle>
          <a:p>
            <a:pPr>
              <a:defRPr/>
            </a:pPr>
            <a:fld id="{83859472-D2C3-473D-9406-A65AED725E17}" type="slidenum">
              <a:rPr lang="en-US" altLang="zh-CN"/>
              <a:pPr>
                <a:defRPr/>
              </a:pPr>
              <a:t>‹#›</a:t>
            </a:fld>
            <a:endParaRPr lang="en-US" altLang="zh-CN"/>
          </a:p>
        </p:txBody>
      </p:sp>
    </p:spTree>
    <p:extLst>
      <p:ext uri="{BB962C8B-B14F-4D97-AF65-F5344CB8AC3E}">
        <p14:creationId xmlns:p14="http://schemas.microsoft.com/office/powerpoint/2010/main" xmlns="" val="3183907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7" name="直接连接符 12"/>
          <p:cNvGrpSpPr>
            <a:grpSpLocks/>
          </p:cNvGrpSpPr>
          <p:nvPr/>
        </p:nvGrpSpPr>
        <p:grpSpPr bwMode="auto">
          <a:xfrm>
            <a:off x="1203325" y="28421013"/>
            <a:ext cx="20407313" cy="53975"/>
            <a:chOff x="480" y="9946"/>
            <a:chExt cx="8141" cy="19"/>
          </a:xfrm>
        </p:grpSpPr>
        <p:pic>
          <p:nvPicPr>
            <p:cNvPr id="8" name="直接连接符 12"/>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 y="9946"/>
              <a:ext cx="8141" cy="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12"/>
            <p:cNvSpPr txBox="1">
              <a:spLocks noChangeArrowheads="1" noChangeShapeType="1"/>
            </p:cNvSpPr>
            <p:nvPr/>
          </p:nvSpPr>
          <p:spPr bwMode="auto">
            <a:xfrm>
              <a:off x="485" y="9954"/>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sp>
        <p:nvSpPr>
          <p:cNvPr id="29" name="标题 28"/>
          <p:cNvSpPr>
            <a:spLocks noGrp="1"/>
          </p:cNvSpPr>
          <p:nvPr>
            <p:ph type="title"/>
          </p:nvPr>
        </p:nvSpPr>
        <p:spPr>
          <a:xfrm>
            <a:off x="456036" y="14201775"/>
            <a:ext cx="12883012" cy="2316956"/>
          </a:xfrm>
        </p:spPr>
        <p:txBody>
          <a:bodyPr/>
          <a:lstStyle>
            <a:lvl1pPr>
              <a:defRPr/>
            </a:lvl1pPr>
          </a:lstStyle>
          <a:p>
            <a:r>
              <a:rPr lang="zh-CN" altLang="en-US" smtClean="0"/>
              <a:t>单击此处编辑母版标题样式</a:t>
            </a:r>
            <a:endParaRPr lang="en-US"/>
          </a:p>
        </p:txBody>
      </p:sp>
      <p:sp>
        <p:nvSpPr>
          <p:cNvPr id="13" name="文本占位符 12"/>
          <p:cNvSpPr>
            <a:spLocks noGrp="1"/>
          </p:cNvSpPr>
          <p:nvPr>
            <p:ph type="body" idx="1"/>
          </p:nvPr>
        </p:nvSpPr>
        <p:spPr>
          <a:xfrm>
            <a:off x="421091" y="1750219"/>
            <a:ext cx="6419446" cy="1679375"/>
          </a:xfrm>
        </p:spPr>
        <p:txBody>
          <a:bodyPr anchor="ctr"/>
          <a:lstStyle>
            <a:lvl1pPr marL="0" indent="0">
              <a:buNone/>
              <a:defRPr sz="3600" b="0" cap="all" baseline="0">
                <a:solidFill>
                  <a:schemeClr val="accent1">
                    <a:shade val="50000"/>
                  </a:schemeClr>
                </a:solidFill>
                <a:latin typeface="+mj-lt"/>
                <a:ea typeface="+mj-ea"/>
                <a:cs typeface="+mj-cs"/>
              </a:defRPr>
            </a:lvl1pPr>
            <a:lvl2pPr>
              <a:buNone/>
              <a:defRPr sz="4000" b="1"/>
            </a:lvl2pPr>
            <a:lvl3pPr>
              <a:buNone/>
              <a:defRPr sz="3600" b="1"/>
            </a:lvl3pPr>
            <a:lvl4pPr>
              <a:buNone/>
              <a:defRPr sz="3200" b="1"/>
            </a:lvl4pPr>
            <a:lvl5pPr>
              <a:buNone/>
              <a:defRPr sz="3200" b="1"/>
            </a:lvl5pPr>
          </a:lstStyle>
          <a:p>
            <a:pPr lvl="0"/>
            <a:r>
              <a:rPr lang="zh-CN" altLang="en-US" smtClean="0"/>
              <a:t>单击此处编辑母版文本样式</a:t>
            </a:r>
          </a:p>
        </p:txBody>
      </p:sp>
      <p:sp>
        <p:nvSpPr>
          <p:cNvPr id="25" name="文本占位符 24"/>
          <p:cNvSpPr>
            <a:spLocks noGrp="1"/>
          </p:cNvSpPr>
          <p:nvPr>
            <p:ph type="body" sz="half" idx="3"/>
          </p:nvPr>
        </p:nvSpPr>
        <p:spPr>
          <a:xfrm>
            <a:off x="6949797" y="1750219"/>
            <a:ext cx="6421968" cy="1679375"/>
          </a:xfrm>
        </p:spPr>
        <p:txBody>
          <a:bodyPr anchor="ctr"/>
          <a:lstStyle>
            <a:lvl1pPr marL="0" indent="0">
              <a:buNone/>
              <a:defRPr sz="3600" b="0" cap="all" baseline="0">
                <a:solidFill>
                  <a:schemeClr val="accent1">
                    <a:shade val="50000"/>
                  </a:schemeClr>
                </a:solidFill>
                <a:latin typeface="+mj-lt"/>
                <a:ea typeface="+mj-ea"/>
                <a:cs typeface="+mj-cs"/>
              </a:defRPr>
            </a:lvl1pPr>
            <a:lvl2pPr>
              <a:buNone/>
              <a:defRPr sz="4000" b="1"/>
            </a:lvl2pPr>
            <a:lvl3pPr>
              <a:buNone/>
              <a:defRPr sz="3600" b="1"/>
            </a:lvl3pPr>
            <a:lvl4pPr>
              <a:buNone/>
              <a:defRPr sz="3200" b="1"/>
            </a:lvl4pPr>
            <a:lvl5pPr>
              <a:buNone/>
              <a:defRPr sz="3200" b="1"/>
            </a:lvl5pPr>
          </a:lstStyle>
          <a:p>
            <a:pPr lvl="0"/>
            <a:r>
              <a:rPr lang="zh-CN" altLang="en-US" smtClean="0"/>
              <a:t>单击此处编辑母版文本样式</a:t>
            </a:r>
          </a:p>
        </p:txBody>
      </p:sp>
      <p:sp>
        <p:nvSpPr>
          <p:cNvPr id="4" name="内容占位符 3"/>
          <p:cNvSpPr>
            <a:spLocks noGrp="1"/>
          </p:cNvSpPr>
          <p:nvPr>
            <p:ph sz="quarter" idx="2"/>
          </p:nvPr>
        </p:nvSpPr>
        <p:spPr>
          <a:xfrm>
            <a:off x="421091" y="3454598"/>
            <a:ext cx="6419446" cy="10347128"/>
          </a:xfrm>
        </p:spPr>
        <p:txBody>
          <a:bodyPr/>
          <a:lstStyle>
            <a:lvl1pPr>
              <a:defRPr sz="4800"/>
            </a:lvl1pPr>
            <a:lvl2pPr>
              <a:defRPr sz="4000"/>
            </a:lvl2pPr>
            <a:lvl3pPr>
              <a:defRPr sz="3600"/>
            </a:lvl3pPr>
            <a:lvl4pPr>
              <a:defRPr sz="3200"/>
            </a:lvl4pPr>
            <a:lvl5pPr>
              <a:defRPr sz="32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28" name="内容占位符 27"/>
          <p:cNvSpPr>
            <a:spLocks noGrp="1"/>
          </p:cNvSpPr>
          <p:nvPr>
            <p:ph sz="quarter" idx="4"/>
          </p:nvPr>
        </p:nvSpPr>
        <p:spPr>
          <a:xfrm>
            <a:off x="6955340" y="3454598"/>
            <a:ext cx="6416424" cy="10347128"/>
          </a:xfrm>
        </p:spPr>
        <p:txBody>
          <a:bodyPr/>
          <a:lstStyle>
            <a:lvl1pPr>
              <a:defRPr sz="4800"/>
            </a:lvl1pPr>
            <a:lvl2pPr>
              <a:defRPr sz="4000"/>
            </a:lvl2pPr>
            <a:lvl3pPr>
              <a:defRPr sz="3600"/>
            </a:lvl3pPr>
            <a:lvl4pPr>
              <a:defRPr sz="3200"/>
            </a:lvl4pPr>
            <a:lvl5pPr>
              <a:defRPr sz="32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0" name="日期占位符 9"/>
          <p:cNvSpPr>
            <a:spLocks noGrp="1"/>
          </p:cNvSpPr>
          <p:nvPr>
            <p:ph type="dt" sz="half" idx="10"/>
          </p:nvPr>
        </p:nvSpPr>
        <p:spPr/>
        <p:txBody>
          <a:bodyPr/>
          <a:lstStyle>
            <a:lvl1pPr>
              <a:defRPr/>
            </a:lvl1pPr>
          </a:lstStyle>
          <a:p>
            <a:pPr>
              <a:defRPr/>
            </a:pPr>
            <a:endParaRPr lang="en-US" altLang="zh-CN"/>
          </a:p>
        </p:txBody>
      </p:sp>
      <p:sp>
        <p:nvSpPr>
          <p:cNvPr id="11" name="页脚占位符 5"/>
          <p:cNvSpPr>
            <a:spLocks noGrp="1"/>
          </p:cNvSpPr>
          <p:nvPr>
            <p:ph type="ftr" sz="quarter" idx="11"/>
          </p:nvPr>
        </p:nvSpPr>
        <p:spPr/>
        <p:txBody>
          <a:bodyPr/>
          <a:lstStyle>
            <a:lvl1pPr>
              <a:defRPr/>
            </a:lvl1pPr>
          </a:lstStyle>
          <a:p>
            <a:pPr>
              <a:defRPr/>
            </a:pPr>
            <a:endParaRPr lang="en-US" altLang="zh-CN"/>
          </a:p>
        </p:txBody>
      </p:sp>
      <p:sp>
        <p:nvSpPr>
          <p:cNvPr id="12" name="灯片编号占位符 6"/>
          <p:cNvSpPr>
            <a:spLocks noGrp="1"/>
          </p:cNvSpPr>
          <p:nvPr>
            <p:ph type="sldNum" sz="quarter" idx="12"/>
          </p:nvPr>
        </p:nvSpPr>
        <p:spPr>
          <a:xfrm>
            <a:off x="19442113" y="30603825"/>
            <a:ext cx="1800225" cy="1165225"/>
          </a:xfrm>
        </p:spPr>
        <p:txBody>
          <a:bodyPr/>
          <a:lstStyle>
            <a:lvl1pPr>
              <a:defRPr/>
            </a:lvl1pPr>
          </a:lstStyle>
          <a:p>
            <a:pPr>
              <a:defRPr/>
            </a:pPr>
            <a:fld id="{5612269B-39F8-41D1-86B2-6FD8D8907C08}" type="slidenum">
              <a:rPr lang="en-US" altLang="zh-CN"/>
              <a:pPr>
                <a:defRPr/>
              </a:pPr>
              <a:t>‹#›</a:t>
            </a:fld>
            <a:endParaRPr lang="en-US" altLang="zh-CN"/>
          </a:p>
        </p:txBody>
      </p:sp>
    </p:spTree>
    <p:extLst>
      <p:ext uri="{BB962C8B-B14F-4D97-AF65-F5344CB8AC3E}">
        <p14:creationId xmlns:p14="http://schemas.microsoft.com/office/powerpoint/2010/main" xmlns="" val="4232157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0" name="标题 29"/>
          <p:cNvSpPr>
            <a:spLocks noGrp="1"/>
          </p:cNvSpPr>
          <p:nvPr>
            <p:ph type="title"/>
          </p:nvPr>
        </p:nvSpPr>
        <p:spPr>
          <a:xfrm>
            <a:off x="451476" y="1200150"/>
            <a:ext cx="12997021" cy="2208276"/>
          </a:xfrm>
        </p:spPr>
        <p:txBody>
          <a:bodyPr/>
          <a:lstStyle/>
          <a:p>
            <a:r>
              <a:rPr lang="zh-CN" altLang="en-US" smtClean="0"/>
              <a:t>单击此处编辑母版标题样式</a:t>
            </a:r>
            <a:endParaRPr lang="en-US"/>
          </a:p>
        </p:txBody>
      </p:sp>
      <p:sp>
        <p:nvSpPr>
          <p:cNvPr id="3" name="日期占位符 10"/>
          <p:cNvSpPr>
            <a:spLocks noGrp="1"/>
          </p:cNvSpPr>
          <p:nvPr>
            <p:ph type="dt" sz="half" idx="10"/>
          </p:nvPr>
        </p:nvSpPr>
        <p:spPr>
          <a:ln/>
        </p:spPr>
        <p:txBody>
          <a:bodyPr/>
          <a:lstStyle>
            <a:lvl1pPr>
              <a:defRPr/>
            </a:lvl1pPr>
          </a:lstStyle>
          <a:p>
            <a:pPr>
              <a:defRPr/>
            </a:pPr>
            <a:endParaRPr lang="en-US" altLang="zh-CN"/>
          </a:p>
        </p:txBody>
      </p:sp>
      <p:sp>
        <p:nvSpPr>
          <p:cNvPr id="4" name="页脚占位符 27"/>
          <p:cNvSpPr>
            <a:spLocks noGrp="1"/>
          </p:cNvSpPr>
          <p:nvPr>
            <p:ph type="ftr" sz="quarter" idx="11"/>
          </p:nvPr>
        </p:nvSpPr>
        <p:spPr>
          <a:ln/>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ln/>
        </p:spPr>
        <p:txBody>
          <a:bodyPr/>
          <a:lstStyle>
            <a:lvl1pPr>
              <a:defRPr/>
            </a:lvl1pPr>
          </a:lstStyle>
          <a:p>
            <a:pPr>
              <a:defRPr/>
            </a:pPr>
            <a:fld id="{76868241-CAC5-4817-B68B-66EB9B4026C1}" type="slidenum">
              <a:rPr lang="en-US" altLang="zh-CN"/>
              <a:pPr>
                <a:defRPr/>
              </a:pPr>
              <a:t>‹#›</a:t>
            </a:fld>
            <a:endParaRPr lang="en-US" altLang="zh-CN"/>
          </a:p>
        </p:txBody>
      </p:sp>
    </p:spTree>
    <p:extLst>
      <p:ext uri="{BB962C8B-B14F-4D97-AF65-F5344CB8AC3E}">
        <p14:creationId xmlns:p14="http://schemas.microsoft.com/office/powerpoint/2010/main" xmlns="" val="3116668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0"/>
          <p:cNvSpPr>
            <a:spLocks noGrp="1"/>
          </p:cNvSpPr>
          <p:nvPr>
            <p:ph type="dt" sz="half" idx="10"/>
          </p:nvPr>
        </p:nvSpPr>
        <p:spPr>
          <a:ln/>
        </p:spPr>
        <p:txBody>
          <a:bodyPr/>
          <a:lstStyle>
            <a:lvl1pPr>
              <a:defRPr/>
            </a:lvl1pPr>
          </a:lstStyle>
          <a:p>
            <a:pPr>
              <a:defRPr/>
            </a:pPr>
            <a:endParaRPr lang="en-US" altLang="zh-CN"/>
          </a:p>
        </p:txBody>
      </p:sp>
      <p:sp>
        <p:nvSpPr>
          <p:cNvPr id="3" name="页脚占位符 27"/>
          <p:cNvSpPr>
            <a:spLocks noGrp="1"/>
          </p:cNvSpPr>
          <p:nvPr>
            <p:ph type="ftr" sz="quarter" idx="11"/>
          </p:nvPr>
        </p:nvSpPr>
        <p:spPr>
          <a:ln/>
        </p:spPr>
        <p:txBody>
          <a:bodyPr/>
          <a:lstStyle>
            <a:lvl1pPr>
              <a:defRPr/>
            </a:lvl1pPr>
          </a:lstStyle>
          <a:p>
            <a:pPr>
              <a:defRPr/>
            </a:pPr>
            <a:endParaRPr lang="en-US" altLang="zh-CN"/>
          </a:p>
        </p:txBody>
      </p:sp>
      <p:sp>
        <p:nvSpPr>
          <p:cNvPr id="4" name="灯片编号占位符 4"/>
          <p:cNvSpPr>
            <a:spLocks noGrp="1"/>
          </p:cNvSpPr>
          <p:nvPr>
            <p:ph type="sldNum" sz="quarter" idx="12"/>
          </p:nvPr>
        </p:nvSpPr>
        <p:spPr>
          <a:ln/>
        </p:spPr>
        <p:txBody>
          <a:bodyPr/>
          <a:lstStyle>
            <a:lvl1pPr>
              <a:defRPr/>
            </a:lvl1pPr>
          </a:lstStyle>
          <a:p>
            <a:pPr>
              <a:defRPr/>
            </a:pPr>
            <a:fld id="{CE369D3F-1D79-445C-B6EE-E6B509CF6EFC}" type="slidenum">
              <a:rPr lang="en-US" altLang="zh-CN"/>
              <a:pPr>
                <a:defRPr/>
              </a:pPr>
              <a:t>‹#›</a:t>
            </a:fld>
            <a:endParaRPr lang="en-US" altLang="zh-CN"/>
          </a:p>
        </p:txBody>
      </p:sp>
    </p:spTree>
    <p:extLst>
      <p:ext uri="{BB962C8B-B14F-4D97-AF65-F5344CB8AC3E}">
        <p14:creationId xmlns:p14="http://schemas.microsoft.com/office/powerpoint/2010/main" xmlns="" val="124585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grpSp>
        <p:nvGrpSpPr>
          <p:cNvPr id="5" name="直接连接符 12"/>
          <p:cNvGrpSpPr>
            <a:grpSpLocks/>
          </p:cNvGrpSpPr>
          <p:nvPr/>
        </p:nvGrpSpPr>
        <p:grpSpPr bwMode="auto">
          <a:xfrm>
            <a:off x="1203325" y="27617738"/>
            <a:ext cx="20407313" cy="53975"/>
            <a:chOff x="480" y="9665"/>
            <a:chExt cx="8141" cy="19"/>
          </a:xfrm>
        </p:grpSpPr>
        <p:pic>
          <p:nvPicPr>
            <p:cNvPr id="6" name="直接连接符 12"/>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 y="9665"/>
              <a:ext cx="8141" cy="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12"/>
            <p:cNvSpPr txBox="1">
              <a:spLocks noChangeArrowheads="1" noChangeShapeType="1"/>
            </p:cNvSpPr>
            <p:nvPr/>
          </p:nvSpPr>
          <p:spPr bwMode="auto">
            <a:xfrm>
              <a:off x="485" y="9672"/>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sp>
        <p:nvSpPr>
          <p:cNvPr id="12" name="标题 11"/>
          <p:cNvSpPr>
            <a:spLocks noGrp="1"/>
          </p:cNvSpPr>
          <p:nvPr>
            <p:ph type="title"/>
          </p:nvPr>
        </p:nvSpPr>
        <p:spPr>
          <a:xfrm>
            <a:off x="684054" y="14401800"/>
            <a:ext cx="12654994" cy="1366838"/>
          </a:xfrm>
        </p:spPr>
        <p:txBody>
          <a:bodyPr/>
          <a:lstStyle>
            <a:lvl1pPr algn="l">
              <a:buNone/>
              <a:defRPr sz="4000" b="1"/>
            </a:lvl1pPr>
          </a:lstStyle>
          <a:p>
            <a:r>
              <a:rPr lang="zh-CN" altLang="en-US" smtClean="0"/>
              <a:t>单击此处编辑母版标题样式</a:t>
            </a:r>
            <a:endParaRPr lang="en-US"/>
          </a:p>
        </p:txBody>
      </p:sp>
      <p:sp>
        <p:nvSpPr>
          <p:cNvPr id="26" name="文本占位符 25"/>
          <p:cNvSpPr>
            <a:spLocks noGrp="1"/>
          </p:cNvSpPr>
          <p:nvPr>
            <p:ph type="body" idx="2"/>
          </p:nvPr>
        </p:nvSpPr>
        <p:spPr>
          <a:xfrm>
            <a:off x="684055" y="1600200"/>
            <a:ext cx="4500979" cy="12601575"/>
          </a:xfrm>
        </p:spPr>
        <p:txBody>
          <a:bodyPr/>
          <a:lstStyle>
            <a:lvl1pPr marL="0" indent="0">
              <a:buNone/>
              <a:defRPr sz="2800"/>
            </a:lvl1pPr>
            <a:lvl2pPr>
              <a:buNone/>
              <a:defRPr sz="2400"/>
            </a:lvl2pPr>
            <a:lvl3pPr>
              <a:buNone/>
              <a:defRPr sz="2000"/>
            </a:lvl3pPr>
            <a:lvl4pPr>
              <a:buNone/>
              <a:defRPr sz="1800"/>
            </a:lvl4pPr>
            <a:lvl5pPr>
              <a:buNone/>
              <a:defRPr sz="1800"/>
            </a:lvl5pPr>
          </a:lstStyle>
          <a:p>
            <a:pPr lvl="0"/>
            <a:r>
              <a:rPr lang="zh-CN" altLang="en-US" smtClean="0"/>
              <a:t>单击此处编辑母版文本样式</a:t>
            </a:r>
          </a:p>
        </p:txBody>
      </p:sp>
      <p:sp>
        <p:nvSpPr>
          <p:cNvPr id="14" name="内容占位符 13"/>
          <p:cNvSpPr>
            <a:spLocks noGrp="1"/>
          </p:cNvSpPr>
          <p:nvPr>
            <p:ph sz="half" idx="1"/>
          </p:nvPr>
        </p:nvSpPr>
        <p:spPr>
          <a:xfrm>
            <a:off x="5348920" y="1600200"/>
            <a:ext cx="7990128" cy="12601575"/>
          </a:xfrm>
        </p:spPr>
        <p:txBody>
          <a:bodyPr/>
          <a:lstStyle>
            <a:lvl1pPr>
              <a:defRPr sz="6300"/>
            </a:lvl1pPr>
            <a:lvl2pPr>
              <a:defRPr sz="5500"/>
            </a:lvl2pPr>
            <a:lvl3pPr>
              <a:defRPr sz="4800"/>
            </a:lvl3pPr>
            <a:lvl4pPr>
              <a:defRPr sz="4000"/>
            </a:lvl4pPr>
            <a:lvl5pPr>
              <a:defRPr sz="40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8" name="日期占位符 24"/>
          <p:cNvSpPr>
            <a:spLocks noGrp="1"/>
          </p:cNvSpPr>
          <p:nvPr>
            <p:ph type="dt" sz="half" idx="10"/>
          </p:nvPr>
        </p:nvSpPr>
        <p:spPr/>
        <p:txBody>
          <a:bodyPr/>
          <a:lstStyle>
            <a:lvl1pPr>
              <a:defRPr/>
            </a:lvl1pPr>
          </a:lstStyle>
          <a:p>
            <a:pPr>
              <a:defRPr/>
            </a:pPr>
            <a:endParaRPr lang="en-US" altLang="zh-CN"/>
          </a:p>
        </p:txBody>
      </p:sp>
      <p:sp>
        <p:nvSpPr>
          <p:cNvPr id="9" name="页脚占位符 28"/>
          <p:cNvSpPr>
            <a:spLocks noGrp="1"/>
          </p:cNvSpPr>
          <p:nvPr>
            <p:ph type="ftr" sz="quarter" idx="11"/>
          </p:nvPr>
        </p:nvSpPr>
        <p:spPr/>
        <p:txBody>
          <a:bodyPr/>
          <a:lstStyle>
            <a:lvl1pPr>
              <a:defRPr/>
            </a:lvl1pPr>
          </a:lstStyle>
          <a:p>
            <a:pPr>
              <a:defRPr/>
            </a:pPr>
            <a:endParaRPr lang="en-US" altLang="zh-CN"/>
          </a:p>
        </p:txBody>
      </p:sp>
      <p:sp>
        <p:nvSpPr>
          <p:cNvPr id="10" name="灯片编号占位符 6"/>
          <p:cNvSpPr>
            <a:spLocks noGrp="1"/>
          </p:cNvSpPr>
          <p:nvPr>
            <p:ph type="sldNum" sz="quarter" idx="12"/>
          </p:nvPr>
        </p:nvSpPr>
        <p:spPr/>
        <p:txBody>
          <a:bodyPr/>
          <a:lstStyle>
            <a:lvl1pPr>
              <a:defRPr/>
            </a:lvl1pPr>
          </a:lstStyle>
          <a:p>
            <a:pPr>
              <a:defRPr/>
            </a:pPr>
            <a:fld id="{CD91F150-73FB-437E-93F3-CC3BAF96FEFB}" type="slidenum">
              <a:rPr lang="en-US" altLang="zh-CN"/>
              <a:pPr>
                <a:defRPr/>
              </a:pPr>
              <a:t>‹#›</a:t>
            </a:fld>
            <a:endParaRPr lang="en-US" altLang="zh-CN"/>
          </a:p>
        </p:txBody>
      </p:sp>
    </p:spTree>
    <p:extLst>
      <p:ext uri="{BB962C8B-B14F-4D97-AF65-F5344CB8AC3E}">
        <p14:creationId xmlns:p14="http://schemas.microsoft.com/office/powerpoint/2010/main" xmlns="" val="1254910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3" name="图片占位符 12"/>
          <p:cNvSpPr>
            <a:spLocks noGrp="1"/>
          </p:cNvSpPr>
          <p:nvPr>
            <p:ph type="pic" idx="1"/>
          </p:nvPr>
        </p:nvSpPr>
        <p:spPr>
          <a:xfrm>
            <a:off x="5244412" y="1618664"/>
            <a:ext cx="7524591" cy="9601200"/>
          </a:xfrm>
          <a:solidFill>
            <a:schemeClr val="bg1"/>
          </a:solidFill>
          <a:ln w="6350">
            <a:solidFill>
              <a:schemeClr val="accent1"/>
            </a:solidFill>
          </a:ln>
          <a:effectLst>
            <a:reflection blurRad="1000" stA="49000" endA="500" endPos="10000" dist="900" dir="5400000" sy="-90000" algn="bl" rotWithShape="0"/>
          </a:effectLst>
        </p:spPr>
        <p:txBody>
          <a:bodyPr lIns="181042" tIns="90521" rIns="181042" bIns="90521">
            <a:normAutofit/>
          </a:bodyPr>
          <a:lstStyle>
            <a:lvl1pPr marL="0" indent="0">
              <a:buNone/>
              <a:defRPr sz="6300"/>
            </a:lvl1pPr>
          </a:lstStyle>
          <a:p>
            <a:pPr lvl="0"/>
            <a:r>
              <a:rPr lang="zh-CN" altLang="en-US" noProof="0" smtClean="0"/>
              <a:t>单击图标添加图片</a:t>
            </a:r>
            <a:endParaRPr lang="en-US" noProof="0" dirty="0"/>
          </a:p>
        </p:txBody>
      </p:sp>
      <p:sp>
        <p:nvSpPr>
          <p:cNvPr id="17" name="标题 16"/>
          <p:cNvSpPr>
            <a:spLocks noGrp="1"/>
          </p:cNvSpPr>
          <p:nvPr>
            <p:ph type="title"/>
          </p:nvPr>
        </p:nvSpPr>
        <p:spPr>
          <a:xfrm>
            <a:off x="570045" y="13108620"/>
            <a:ext cx="8778690" cy="1371006"/>
          </a:xfrm>
        </p:spPr>
        <p:txBody>
          <a:bodyPr/>
          <a:lstStyle>
            <a:lvl1pPr algn="l">
              <a:buNone/>
              <a:defRPr sz="4000" b="1"/>
            </a:lvl1pPr>
          </a:lstStyle>
          <a:p>
            <a:r>
              <a:rPr lang="zh-CN" altLang="en-US" smtClean="0"/>
              <a:t>单击此处编辑母版标题样式</a:t>
            </a:r>
            <a:endParaRPr lang="en-US"/>
          </a:p>
        </p:txBody>
      </p:sp>
      <p:sp>
        <p:nvSpPr>
          <p:cNvPr id="26" name="文本占位符 25"/>
          <p:cNvSpPr>
            <a:spLocks noGrp="1"/>
          </p:cNvSpPr>
          <p:nvPr>
            <p:ph type="body" sz="half" idx="2"/>
          </p:nvPr>
        </p:nvSpPr>
        <p:spPr>
          <a:xfrm>
            <a:off x="570045" y="14524697"/>
            <a:ext cx="8778690" cy="2016919"/>
          </a:xfrm>
        </p:spPr>
        <p:txBody>
          <a:bodyPr lIns="217250" tIns="0"/>
          <a:lstStyle>
            <a:lvl1pPr marL="0" indent="0">
              <a:buNone/>
              <a:defRPr sz="2800"/>
            </a:lvl1pPr>
            <a:lvl2pPr>
              <a:defRPr sz="2400"/>
            </a:lvl2pPr>
            <a:lvl3pPr>
              <a:defRPr sz="2000"/>
            </a:lvl3pPr>
            <a:lvl4pPr>
              <a:defRPr sz="1800"/>
            </a:lvl4pPr>
            <a:lvl5pPr>
              <a:defRPr sz="1800"/>
            </a:lvl5pPr>
          </a:lstStyle>
          <a:p>
            <a:pPr lvl="0"/>
            <a:r>
              <a:rPr lang="zh-CN" altLang="en-US" smtClean="0"/>
              <a:t>单击此处编辑母版文本样式</a:t>
            </a:r>
          </a:p>
        </p:txBody>
      </p:sp>
      <p:sp>
        <p:nvSpPr>
          <p:cNvPr id="5" name="日期占位符 10"/>
          <p:cNvSpPr>
            <a:spLocks noGrp="1"/>
          </p:cNvSpPr>
          <p:nvPr>
            <p:ph type="dt" sz="half" idx="10"/>
          </p:nvPr>
        </p:nvSpPr>
        <p:spPr>
          <a:ln/>
        </p:spPr>
        <p:txBody>
          <a:bodyPr/>
          <a:lstStyle>
            <a:lvl1pPr>
              <a:defRPr/>
            </a:lvl1pPr>
          </a:lstStyle>
          <a:p>
            <a:pPr>
              <a:defRPr/>
            </a:pPr>
            <a:endParaRPr lang="en-US" altLang="zh-CN"/>
          </a:p>
        </p:txBody>
      </p:sp>
      <p:sp>
        <p:nvSpPr>
          <p:cNvPr id="6" name="页脚占位符 27"/>
          <p:cNvSpPr>
            <a:spLocks noGrp="1"/>
          </p:cNvSpPr>
          <p:nvPr>
            <p:ph type="ftr" sz="quarter" idx="11"/>
          </p:nvPr>
        </p:nvSpPr>
        <p:spPr>
          <a:ln/>
        </p:spPr>
        <p:txBody>
          <a:bodyPr/>
          <a:lstStyle>
            <a:lvl1pPr>
              <a:defRPr/>
            </a:lvl1pPr>
          </a:lstStyle>
          <a:p>
            <a:pPr>
              <a:defRPr/>
            </a:pPr>
            <a:endParaRPr lang="en-US" altLang="zh-CN"/>
          </a:p>
        </p:txBody>
      </p:sp>
      <p:sp>
        <p:nvSpPr>
          <p:cNvPr id="7" name="灯片编号占位符 4"/>
          <p:cNvSpPr>
            <a:spLocks noGrp="1"/>
          </p:cNvSpPr>
          <p:nvPr>
            <p:ph type="sldNum" sz="quarter" idx="12"/>
          </p:nvPr>
        </p:nvSpPr>
        <p:spPr>
          <a:ln/>
        </p:spPr>
        <p:txBody>
          <a:bodyPr/>
          <a:lstStyle>
            <a:lvl1pPr>
              <a:defRPr/>
            </a:lvl1pPr>
          </a:lstStyle>
          <a:p>
            <a:pPr>
              <a:defRPr/>
            </a:pPr>
            <a:fld id="{1AB1291E-EE24-49B8-B3D2-6E0CFAEE235B}" type="slidenum">
              <a:rPr lang="en-US" altLang="zh-CN"/>
              <a:pPr>
                <a:defRPr/>
              </a:pPr>
              <a:t>‹#›</a:t>
            </a:fld>
            <a:endParaRPr lang="en-US" altLang="zh-CN"/>
          </a:p>
        </p:txBody>
      </p:sp>
    </p:spTree>
    <p:extLst>
      <p:ext uri="{BB962C8B-B14F-4D97-AF65-F5344CB8AC3E}">
        <p14:creationId xmlns:p14="http://schemas.microsoft.com/office/powerpoint/2010/main" xmlns="" val="369820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10"/>
          <p:cNvSpPr>
            <a:spLocks noGrp="1"/>
          </p:cNvSpPr>
          <p:nvPr>
            <p:ph type="dt" sz="half" idx="10"/>
          </p:nvPr>
        </p:nvSpPr>
        <p:spPr>
          <a:ln/>
        </p:spPr>
        <p:txBody>
          <a:bodyPr/>
          <a:lstStyle>
            <a:lvl1pPr>
              <a:defRPr/>
            </a:lvl1pPr>
          </a:lstStyle>
          <a:p>
            <a:pPr>
              <a:defRPr/>
            </a:pPr>
            <a:endParaRPr lang="en-US" altLang="zh-CN"/>
          </a:p>
        </p:txBody>
      </p:sp>
      <p:sp>
        <p:nvSpPr>
          <p:cNvPr id="5" name="页脚占位符 27"/>
          <p:cNvSpPr>
            <a:spLocks noGrp="1"/>
          </p:cNvSpPr>
          <p:nvPr>
            <p:ph type="ftr" sz="quarter" idx="11"/>
          </p:nvPr>
        </p:nvSpPr>
        <p:spPr>
          <a:ln/>
        </p:spPr>
        <p:txBody>
          <a:bodyPr/>
          <a:lstStyle>
            <a:lvl1pPr>
              <a:defRPr/>
            </a:lvl1pPr>
          </a:lstStyle>
          <a:p>
            <a:pPr>
              <a:defRPr/>
            </a:pPr>
            <a:endParaRPr lang="en-US" altLang="zh-CN"/>
          </a:p>
        </p:txBody>
      </p:sp>
      <p:sp>
        <p:nvSpPr>
          <p:cNvPr id="6" name="灯片编号占位符 4"/>
          <p:cNvSpPr>
            <a:spLocks noGrp="1"/>
          </p:cNvSpPr>
          <p:nvPr>
            <p:ph type="sldNum" sz="quarter" idx="12"/>
          </p:nvPr>
        </p:nvSpPr>
        <p:spPr>
          <a:ln/>
        </p:spPr>
        <p:txBody>
          <a:bodyPr/>
          <a:lstStyle>
            <a:lvl1pPr>
              <a:defRPr/>
            </a:lvl1pPr>
          </a:lstStyle>
          <a:p>
            <a:pPr>
              <a:defRPr/>
            </a:pPr>
            <a:fld id="{786BCD18-B708-49B1-B056-C320E3E74C93}" type="slidenum">
              <a:rPr lang="en-US" altLang="zh-CN"/>
              <a:pPr>
                <a:defRPr/>
              </a:pPr>
              <a:t>‹#›</a:t>
            </a:fld>
            <a:endParaRPr lang="en-US" altLang="zh-CN"/>
          </a:p>
        </p:txBody>
      </p:sp>
    </p:spTree>
    <p:extLst>
      <p:ext uri="{BB962C8B-B14F-4D97-AF65-F5344CB8AC3E}">
        <p14:creationId xmlns:p14="http://schemas.microsoft.com/office/powerpoint/2010/main" xmlns="" val="281009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260806" y="1441851"/>
            <a:ext cx="2736215" cy="15360253"/>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684054" y="1441851"/>
            <a:ext cx="9348735" cy="1536025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10"/>
          <p:cNvSpPr>
            <a:spLocks noGrp="1"/>
          </p:cNvSpPr>
          <p:nvPr>
            <p:ph type="dt" sz="half" idx="10"/>
          </p:nvPr>
        </p:nvSpPr>
        <p:spPr>
          <a:ln/>
        </p:spPr>
        <p:txBody>
          <a:bodyPr/>
          <a:lstStyle>
            <a:lvl1pPr>
              <a:defRPr/>
            </a:lvl1pPr>
          </a:lstStyle>
          <a:p>
            <a:pPr>
              <a:defRPr/>
            </a:pPr>
            <a:endParaRPr lang="en-US" altLang="zh-CN"/>
          </a:p>
        </p:txBody>
      </p:sp>
      <p:sp>
        <p:nvSpPr>
          <p:cNvPr id="5" name="页脚占位符 27"/>
          <p:cNvSpPr>
            <a:spLocks noGrp="1"/>
          </p:cNvSpPr>
          <p:nvPr>
            <p:ph type="ftr" sz="quarter" idx="11"/>
          </p:nvPr>
        </p:nvSpPr>
        <p:spPr>
          <a:ln/>
        </p:spPr>
        <p:txBody>
          <a:bodyPr/>
          <a:lstStyle>
            <a:lvl1pPr>
              <a:defRPr/>
            </a:lvl1pPr>
          </a:lstStyle>
          <a:p>
            <a:pPr>
              <a:defRPr/>
            </a:pPr>
            <a:endParaRPr lang="en-US" altLang="zh-CN"/>
          </a:p>
        </p:txBody>
      </p:sp>
      <p:sp>
        <p:nvSpPr>
          <p:cNvPr id="6" name="灯片编号占位符 4"/>
          <p:cNvSpPr>
            <a:spLocks noGrp="1"/>
          </p:cNvSpPr>
          <p:nvPr>
            <p:ph type="sldNum" sz="quarter" idx="12"/>
          </p:nvPr>
        </p:nvSpPr>
        <p:spPr>
          <a:ln/>
        </p:spPr>
        <p:txBody>
          <a:bodyPr/>
          <a:lstStyle>
            <a:lvl1pPr>
              <a:defRPr/>
            </a:lvl1pPr>
          </a:lstStyle>
          <a:p>
            <a:pPr>
              <a:defRPr/>
            </a:pPr>
            <a:fld id="{F99FC743-D968-4D77-AF42-F2E59A1F2F4B}" type="slidenum">
              <a:rPr lang="en-US" altLang="zh-CN"/>
              <a:pPr>
                <a:defRPr/>
              </a:pPr>
              <a:t>‹#›</a:t>
            </a:fld>
            <a:endParaRPr lang="en-US" altLang="zh-CN"/>
          </a:p>
        </p:txBody>
      </p:sp>
    </p:spTree>
    <p:extLst>
      <p:ext uri="{BB962C8B-B14F-4D97-AF65-F5344CB8AC3E}">
        <p14:creationId xmlns:p14="http://schemas.microsoft.com/office/powerpoint/2010/main" xmlns="" val="4280129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extLst>
              <a:ext uri="{BEBA8EAE-BF5A-486C-A8C5-ECC9F3942E4B}">
                <a14:imgProps xmlns:a14="http://schemas.microsoft.com/office/drawing/2010/main" xmlns="">
                  <a14:imgLayer r:embed="rId14">
                    <a14:imgEffect>
                      <a14:colorTemperature colorTemp="5600"/>
                    </a14:imgEffect>
                    <a14:imgEffect>
                      <a14:saturation sat="125000"/>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1026" name="直接连接符 6"/>
          <p:cNvGrpSpPr>
            <a:grpSpLocks/>
          </p:cNvGrpSpPr>
          <p:nvPr/>
        </p:nvGrpSpPr>
        <p:grpSpPr bwMode="auto">
          <a:xfrm>
            <a:off x="1203325" y="4949825"/>
            <a:ext cx="20407313" cy="53975"/>
            <a:chOff x="480" y="1732"/>
            <a:chExt cx="8141" cy="19"/>
          </a:xfrm>
        </p:grpSpPr>
        <p:pic>
          <p:nvPicPr>
            <p:cNvPr id="1038" name="直接连接符 6"/>
            <p:cNvPicPr>
              <a:picLocks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80" y="1732"/>
              <a:ext cx="8141" cy="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9" name="Text Box 3"/>
            <p:cNvSpPr txBox="1">
              <a:spLocks noChangeArrowheads="1" noChangeShapeType="1"/>
            </p:cNvSpPr>
            <p:nvPr/>
          </p:nvSpPr>
          <p:spPr bwMode="auto">
            <a:xfrm>
              <a:off x="485" y="1738"/>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sp>
        <p:nvSpPr>
          <p:cNvPr id="1027" name="文本占位符 7"/>
          <p:cNvSpPr>
            <a:spLocks noGrp="1"/>
          </p:cNvSpPr>
          <p:nvPr>
            <p:ph type="body" idx="1"/>
          </p:nvPr>
        </p:nvSpPr>
        <p:spPr bwMode="auto">
          <a:xfrm>
            <a:off x="719138" y="7343775"/>
            <a:ext cx="20523200" cy="2138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08586" tIns="154293" rIns="308586" bIns="154293"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11" name="日期占位符 10"/>
          <p:cNvSpPr>
            <a:spLocks noGrp="1"/>
          </p:cNvSpPr>
          <p:nvPr>
            <p:ph type="dt" sz="half" idx="2"/>
          </p:nvPr>
        </p:nvSpPr>
        <p:spPr bwMode="auto">
          <a:xfrm>
            <a:off x="15300325" y="360363"/>
            <a:ext cx="5942013" cy="1365250"/>
          </a:xfrm>
          <a:prstGeom prst="rect">
            <a:avLst/>
          </a:prstGeom>
          <a:noFill/>
          <a:ln w="9525">
            <a:noFill/>
            <a:miter lim="800000"/>
            <a:headEnd/>
            <a:tailEnd/>
          </a:ln>
        </p:spPr>
        <p:txBody>
          <a:bodyPr vert="horz" wrap="square" lIns="308586" tIns="154293" rIns="308586" bIns="154293" numCol="1" anchor="t" anchorCtr="0" compatLnSpc="1">
            <a:prstTxWarp prst="textNoShape">
              <a:avLst/>
            </a:prstTxWarp>
          </a:bodyPr>
          <a:lstStyle>
            <a:lvl1pPr>
              <a:defRPr sz="4100">
                <a:solidFill>
                  <a:srgbClr val="D38E27"/>
                </a:solidFill>
                <a:ea typeface="宋体" pitchFamily="2" charset="-122"/>
              </a:defRPr>
            </a:lvl1pPr>
          </a:lstStyle>
          <a:p>
            <a:pPr>
              <a:defRPr/>
            </a:pPr>
            <a:endParaRPr lang="en-US" altLang="zh-CN"/>
          </a:p>
        </p:txBody>
      </p:sp>
      <p:sp>
        <p:nvSpPr>
          <p:cNvPr id="28" name="页脚占位符 27"/>
          <p:cNvSpPr>
            <a:spLocks noGrp="1"/>
          </p:cNvSpPr>
          <p:nvPr>
            <p:ph type="ftr" sz="quarter" idx="3"/>
          </p:nvPr>
        </p:nvSpPr>
        <p:spPr bwMode="auto">
          <a:xfrm>
            <a:off x="7380288" y="360363"/>
            <a:ext cx="7920037" cy="1365250"/>
          </a:xfrm>
          <a:prstGeom prst="rect">
            <a:avLst/>
          </a:prstGeom>
          <a:noFill/>
          <a:ln w="9525">
            <a:noFill/>
            <a:miter lim="800000"/>
            <a:headEnd/>
            <a:tailEnd/>
          </a:ln>
        </p:spPr>
        <p:txBody>
          <a:bodyPr vert="horz" wrap="square" lIns="308586" tIns="154293" rIns="308586" bIns="154293" numCol="1" anchor="t" anchorCtr="0" compatLnSpc="1">
            <a:prstTxWarp prst="textNoShape">
              <a:avLst/>
            </a:prstTxWarp>
          </a:bodyPr>
          <a:lstStyle>
            <a:lvl1pPr algn="r">
              <a:defRPr sz="4100">
                <a:solidFill>
                  <a:srgbClr val="D38E27"/>
                </a:solidFill>
                <a:ea typeface="宋体" pitchFamily="2" charset="-122"/>
              </a:defRPr>
            </a:lvl1pPr>
          </a:lstStyle>
          <a:p>
            <a:pPr>
              <a:defRPr/>
            </a:pPr>
            <a:endParaRPr lang="en-US" altLang="zh-CN"/>
          </a:p>
        </p:txBody>
      </p:sp>
      <p:sp>
        <p:nvSpPr>
          <p:cNvPr id="5" name="灯片编号占位符 4"/>
          <p:cNvSpPr>
            <a:spLocks noGrp="1"/>
          </p:cNvSpPr>
          <p:nvPr>
            <p:ph type="sldNum" sz="quarter" idx="4"/>
          </p:nvPr>
        </p:nvSpPr>
        <p:spPr bwMode="auto">
          <a:xfrm>
            <a:off x="19442113" y="30603825"/>
            <a:ext cx="1800225" cy="1154113"/>
          </a:xfrm>
          <a:prstGeom prst="rect">
            <a:avLst/>
          </a:prstGeom>
          <a:noFill/>
          <a:ln w="9525">
            <a:noFill/>
            <a:miter lim="800000"/>
            <a:headEnd/>
            <a:tailEnd/>
          </a:ln>
        </p:spPr>
        <p:txBody>
          <a:bodyPr vert="horz" wrap="square" lIns="308586" tIns="154293" rIns="308586" bIns="154293" numCol="1" anchor="t" anchorCtr="0" compatLnSpc="1">
            <a:prstTxWarp prst="textNoShape">
              <a:avLst/>
            </a:prstTxWarp>
          </a:bodyPr>
          <a:lstStyle>
            <a:lvl1pPr algn="r">
              <a:defRPr sz="4100">
                <a:solidFill>
                  <a:srgbClr val="D38E27"/>
                </a:solidFill>
                <a:ea typeface="宋体" pitchFamily="2" charset="-122"/>
              </a:defRPr>
            </a:lvl1pPr>
          </a:lstStyle>
          <a:p>
            <a:pPr>
              <a:defRPr/>
            </a:pPr>
            <a:fld id="{9AC05177-5F14-483B-923E-C5E8243DB30B}" type="slidenum">
              <a:rPr lang="en-US" altLang="zh-CN"/>
              <a:pPr>
                <a:defRPr/>
              </a:pPr>
              <a:t>‹#›</a:t>
            </a:fld>
            <a:endParaRPr lang="en-US" altLang="zh-CN"/>
          </a:p>
        </p:txBody>
      </p:sp>
      <p:sp>
        <p:nvSpPr>
          <p:cNvPr id="10" name="标题占位符 9"/>
          <p:cNvSpPr>
            <a:spLocks noGrp="1"/>
          </p:cNvSpPr>
          <p:nvPr>
            <p:ph type="title"/>
          </p:nvPr>
        </p:nvSpPr>
        <p:spPr bwMode="auto">
          <a:xfrm>
            <a:off x="719138" y="2160588"/>
            <a:ext cx="20523200" cy="3960812"/>
          </a:xfrm>
          <a:prstGeom prst="rect">
            <a:avLst/>
          </a:prstGeom>
          <a:noFill/>
          <a:ln w="9525">
            <a:noFill/>
            <a:miter lim="800000"/>
            <a:headEnd/>
            <a:tailEnd/>
          </a:ln>
        </p:spPr>
        <p:txBody>
          <a:bodyPr vert="horz" wrap="square" lIns="308586" tIns="154293" rIns="308586" bIns="154293" numCol="1" anchor="ctr" anchorCtr="0" compatLnSpc="1">
            <a:prstTxWarp prst="textNoShape">
              <a:avLst/>
            </a:prstTxWarp>
          </a:bodyPr>
          <a:lstStyle/>
          <a:p>
            <a:pPr lvl="0"/>
            <a:r>
              <a:rPr lang="zh-CN" altLang="en-US" smtClean="0"/>
              <a:t>单击此处编辑母版标题样式</a:t>
            </a:r>
            <a:endParaRPr lang="en-US" smtClean="0"/>
          </a:p>
        </p:txBody>
      </p:sp>
      <p:grpSp>
        <p:nvGrpSpPr>
          <p:cNvPr id="1032" name="直接连接符 8"/>
          <p:cNvGrpSpPr>
            <a:grpSpLocks/>
          </p:cNvGrpSpPr>
          <p:nvPr/>
        </p:nvGrpSpPr>
        <p:grpSpPr bwMode="auto">
          <a:xfrm>
            <a:off x="1203325" y="4949825"/>
            <a:ext cx="20407313" cy="53975"/>
            <a:chOff x="480" y="1732"/>
            <a:chExt cx="8141" cy="19"/>
          </a:xfrm>
        </p:grpSpPr>
        <p:pic>
          <p:nvPicPr>
            <p:cNvPr id="1036" name="直接连接符 8"/>
            <p:cNvPicPr>
              <a:picLocks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80" y="1732"/>
              <a:ext cx="8141" cy="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7" name="Text Box 11"/>
            <p:cNvSpPr txBox="1">
              <a:spLocks noChangeArrowheads="1" noChangeShapeType="1"/>
            </p:cNvSpPr>
            <p:nvPr/>
          </p:nvSpPr>
          <p:spPr bwMode="auto">
            <a:xfrm>
              <a:off x="485" y="1738"/>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grpSp>
        <p:nvGrpSpPr>
          <p:cNvPr id="1033" name="直接连接符 11"/>
          <p:cNvGrpSpPr>
            <a:grpSpLocks/>
          </p:cNvGrpSpPr>
          <p:nvPr/>
        </p:nvGrpSpPr>
        <p:grpSpPr bwMode="auto">
          <a:xfrm>
            <a:off x="1203325" y="4979988"/>
            <a:ext cx="20407313" cy="57150"/>
            <a:chOff x="480" y="1743"/>
            <a:chExt cx="8141" cy="20"/>
          </a:xfrm>
        </p:grpSpPr>
        <p:pic>
          <p:nvPicPr>
            <p:cNvPr id="1034" name="直接连接符 11"/>
            <p:cNvPicPr>
              <a:picLocks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480" y="1743"/>
              <a:ext cx="8141" cy="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5" name="Text Box 14"/>
            <p:cNvSpPr txBox="1">
              <a:spLocks noChangeArrowheads="1" noChangeShapeType="1"/>
            </p:cNvSpPr>
            <p:nvPr/>
          </p:nvSpPr>
          <p:spPr bwMode="auto">
            <a:xfrm>
              <a:off x="485" y="1749"/>
              <a:ext cx="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08586" tIns="154293" rIns="308586" bIns="154293"/>
            <a:lstStyle>
              <a:lvl1pPr defTabSz="1558925" eaLnBrk="0" hangingPunct="0">
                <a:defRPr sz="6100">
                  <a:solidFill>
                    <a:schemeClr val="tx1"/>
                  </a:solidFill>
                  <a:latin typeface="Garamond" pitchFamily="18" charset="0"/>
                  <a:ea typeface="宋体" pitchFamily="2" charset="-122"/>
                </a:defRPr>
              </a:lvl1pPr>
              <a:lvl2pPr marL="742950" indent="-285750" defTabSz="1558925" eaLnBrk="0" hangingPunct="0">
                <a:defRPr sz="6100">
                  <a:solidFill>
                    <a:schemeClr val="tx1"/>
                  </a:solidFill>
                  <a:latin typeface="Garamond" pitchFamily="18" charset="0"/>
                  <a:ea typeface="宋体" pitchFamily="2" charset="-122"/>
                </a:defRPr>
              </a:lvl2pPr>
              <a:lvl3pPr marL="1143000" indent="-228600" defTabSz="1558925" eaLnBrk="0" hangingPunct="0">
                <a:defRPr sz="6100">
                  <a:solidFill>
                    <a:schemeClr val="tx1"/>
                  </a:solidFill>
                  <a:latin typeface="Garamond" pitchFamily="18" charset="0"/>
                  <a:ea typeface="宋体" pitchFamily="2" charset="-122"/>
                </a:defRPr>
              </a:lvl3pPr>
              <a:lvl4pPr marL="1600200" indent="-228600" defTabSz="1558925" eaLnBrk="0" hangingPunct="0">
                <a:defRPr sz="6100">
                  <a:solidFill>
                    <a:schemeClr val="tx1"/>
                  </a:solidFill>
                  <a:latin typeface="Garamond" pitchFamily="18" charset="0"/>
                  <a:ea typeface="宋体" pitchFamily="2" charset="-122"/>
                </a:defRPr>
              </a:lvl4pPr>
              <a:lvl5pPr marL="2057400" indent="-228600" defTabSz="1558925" eaLnBrk="0" hangingPunct="0">
                <a:defRPr sz="6100">
                  <a:solidFill>
                    <a:schemeClr val="tx1"/>
                  </a:solidFill>
                  <a:latin typeface="Garamond" pitchFamily="18" charset="0"/>
                  <a:ea typeface="宋体" pitchFamily="2" charset="-122"/>
                </a:defRPr>
              </a:lvl5pPr>
              <a:lvl6pPr marL="25146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6pPr>
              <a:lvl7pPr marL="29718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7pPr>
              <a:lvl8pPr marL="34290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8pPr>
              <a:lvl9pPr marL="3886200" indent="-228600" defTabSz="1558925" eaLnBrk="0" fontAlgn="base" hangingPunct="0">
                <a:spcBef>
                  <a:spcPct val="0"/>
                </a:spcBef>
                <a:spcAft>
                  <a:spcPct val="0"/>
                </a:spcAft>
                <a:defRPr sz="6100">
                  <a:solidFill>
                    <a:schemeClr val="tx1"/>
                  </a:solidFill>
                  <a:latin typeface="Garamond" pitchFamily="18" charset="0"/>
                  <a:ea typeface="宋体" pitchFamily="2" charset="-122"/>
                </a:defRPr>
              </a:lvl9pPr>
            </a:lstStyle>
            <a:p>
              <a:pPr eaLnBrk="1" hangingPunct="1">
                <a:defRPr/>
              </a:pPr>
              <a:endParaRPr lang="en-US" altLang="zh-CN" smtClean="0"/>
            </a:p>
          </p:txBody>
        </p:sp>
      </p:grpSp>
    </p:spTree>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14" r:id="rId4"/>
    <p:sldLayoutId id="2147483923" r:id="rId5"/>
    <p:sldLayoutId id="2147483915" r:id="rId6"/>
    <p:sldLayoutId id="2147483916" r:id="rId7"/>
    <p:sldLayoutId id="2147483924" r:id="rId8"/>
    <p:sldLayoutId id="2147483917" r:id="rId9"/>
    <p:sldLayoutId id="2147483918" r:id="rId10"/>
    <p:sldLayoutId id="2147483919" r:id="rId11"/>
  </p:sldLayoutIdLst>
  <p:txStyles>
    <p:titleStyle>
      <a:lvl1pPr algn="l" defTabSz="1558925" rtl="0" eaLnBrk="0" fontAlgn="base" hangingPunct="0">
        <a:spcBef>
          <a:spcPct val="0"/>
        </a:spcBef>
        <a:spcAft>
          <a:spcPct val="0"/>
        </a:spcAft>
        <a:defRPr sz="12100" kern="1200" cap="all">
          <a:solidFill>
            <a:schemeClr val="tx2"/>
          </a:solidFill>
          <a:effectLst>
            <a:reflection blurRad="12700" stA="48000" endA="300" endPos="55000" dir="5400000" sy="-90000" algn="bl" rotWithShape="0"/>
          </a:effectLst>
          <a:latin typeface="+mj-lt"/>
          <a:ea typeface="+mj-ea"/>
          <a:cs typeface="+mj-cs"/>
        </a:defRPr>
      </a:lvl1pPr>
      <a:lvl2pPr algn="l" defTabSz="1558925" rtl="0" eaLnBrk="0" fontAlgn="base" hangingPunct="0">
        <a:spcBef>
          <a:spcPct val="0"/>
        </a:spcBef>
        <a:spcAft>
          <a:spcPct val="0"/>
        </a:spcAft>
        <a:defRPr sz="12100">
          <a:solidFill>
            <a:schemeClr val="tx2"/>
          </a:solidFill>
          <a:latin typeface="Franklin Gothic Medium" pitchFamily="34" charset="0"/>
          <a:ea typeface="隶书" pitchFamily="49" charset="-122"/>
        </a:defRPr>
      </a:lvl2pPr>
      <a:lvl3pPr algn="l" defTabSz="1558925" rtl="0" eaLnBrk="0" fontAlgn="base" hangingPunct="0">
        <a:spcBef>
          <a:spcPct val="0"/>
        </a:spcBef>
        <a:spcAft>
          <a:spcPct val="0"/>
        </a:spcAft>
        <a:defRPr sz="12100">
          <a:solidFill>
            <a:schemeClr val="tx2"/>
          </a:solidFill>
          <a:latin typeface="Franklin Gothic Medium" pitchFamily="34" charset="0"/>
          <a:ea typeface="隶书" pitchFamily="49" charset="-122"/>
        </a:defRPr>
      </a:lvl3pPr>
      <a:lvl4pPr algn="l" defTabSz="1558925" rtl="0" eaLnBrk="0" fontAlgn="base" hangingPunct="0">
        <a:spcBef>
          <a:spcPct val="0"/>
        </a:spcBef>
        <a:spcAft>
          <a:spcPct val="0"/>
        </a:spcAft>
        <a:defRPr sz="12100">
          <a:solidFill>
            <a:schemeClr val="tx2"/>
          </a:solidFill>
          <a:latin typeface="Franklin Gothic Medium" pitchFamily="34" charset="0"/>
          <a:ea typeface="隶书" pitchFamily="49" charset="-122"/>
        </a:defRPr>
      </a:lvl4pPr>
      <a:lvl5pPr algn="l" defTabSz="1558925" rtl="0" eaLnBrk="0" fontAlgn="base" hangingPunct="0">
        <a:spcBef>
          <a:spcPct val="0"/>
        </a:spcBef>
        <a:spcAft>
          <a:spcPct val="0"/>
        </a:spcAft>
        <a:defRPr sz="12100">
          <a:solidFill>
            <a:schemeClr val="tx2"/>
          </a:solidFill>
          <a:latin typeface="Franklin Gothic Medium" pitchFamily="34" charset="0"/>
          <a:ea typeface="隶书" pitchFamily="49" charset="-122"/>
        </a:defRPr>
      </a:lvl5pPr>
      <a:lvl6pPr marL="457200" algn="l" rtl="0" fontAlgn="base">
        <a:spcBef>
          <a:spcPct val="0"/>
        </a:spcBef>
        <a:spcAft>
          <a:spcPct val="0"/>
        </a:spcAft>
        <a:defRPr sz="7100">
          <a:solidFill>
            <a:schemeClr val="tx2"/>
          </a:solidFill>
          <a:latin typeface="Franklin Gothic Medium" pitchFamily="34" charset="0"/>
          <a:ea typeface="隶书" pitchFamily="49" charset="-122"/>
        </a:defRPr>
      </a:lvl6pPr>
      <a:lvl7pPr marL="914400" algn="l" rtl="0" fontAlgn="base">
        <a:spcBef>
          <a:spcPct val="0"/>
        </a:spcBef>
        <a:spcAft>
          <a:spcPct val="0"/>
        </a:spcAft>
        <a:defRPr sz="7100">
          <a:solidFill>
            <a:schemeClr val="tx2"/>
          </a:solidFill>
          <a:latin typeface="Franklin Gothic Medium" pitchFamily="34" charset="0"/>
          <a:ea typeface="隶书" pitchFamily="49" charset="-122"/>
        </a:defRPr>
      </a:lvl7pPr>
      <a:lvl8pPr marL="1371600" algn="l" rtl="0" fontAlgn="base">
        <a:spcBef>
          <a:spcPct val="0"/>
        </a:spcBef>
        <a:spcAft>
          <a:spcPct val="0"/>
        </a:spcAft>
        <a:defRPr sz="7100">
          <a:solidFill>
            <a:schemeClr val="tx2"/>
          </a:solidFill>
          <a:latin typeface="Franklin Gothic Medium" pitchFamily="34" charset="0"/>
          <a:ea typeface="隶书" pitchFamily="49" charset="-122"/>
        </a:defRPr>
      </a:lvl8pPr>
      <a:lvl9pPr marL="1828800" algn="l" rtl="0" fontAlgn="base">
        <a:spcBef>
          <a:spcPct val="0"/>
        </a:spcBef>
        <a:spcAft>
          <a:spcPct val="0"/>
        </a:spcAft>
        <a:defRPr sz="7100">
          <a:solidFill>
            <a:schemeClr val="tx2"/>
          </a:solidFill>
          <a:latin typeface="Franklin Gothic Medium" pitchFamily="34" charset="0"/>
          <a:ea typeface="隶书" pitchFamily="49" charset="-122"/>
        </a:defRPr>
      </a:lvl9pPr>
    </p:titleStyle>
    <p:bodyStyle>
      <a:lvl1pPr marL="1155700" indent="-1155700" algn="l" defTabSz="1558925" rtl="0" eaLnBrk="0" fontAlgn="base" hangingPunct="0">
        <a:spcBef>
          <a:spcPct val="20000"/>
        </a:spcBef>
        <a:spcAft>
          <a:spcPct val="0"/>
        </a:spcAft>
        <a:buClr>
          <a:schemeClr val="accent1"/>
        </a:buClr>
        <a:buSzPct val="70000"/>
        <a:buFont typeface="Wingdings 2" pitchFamily="18" charset="2"/>
        <a:buChar char=""/>
        <a:defRPr sz="10700" kern="1200">
          <a:solidFill>
            <a:schemeClr val="tx2"/>
          </a:solidFill>
          <a:latin typeface="+mn-lt"/>
          <a:ea typeface="+mn-ea"/>
          <a:cs typeface="+mn-cs"/>
        </a:defRPr>
      </a:lvl1pPr>
      <a:lvl2pPr marL="2505075" indent="-962025" algn="l" defTabSz="1558925" rtl="0" eaLnBrk="0" fontAlgn="base" hangingPunct="0">
        <a:spcBef>
          <a:spcPct val="20000"/>
        </a:spcBef>
        <a:spcAft>
          <a:spcPct val="0"/>
        </a:spcAft>
        <a:buClr>
          <a:schemeClr val="accent1"/>
        </a:buClr>
        <a:buSzPct val="70000"/>
        <a:buFont typeface="Wingdings 2" pitchFamily="18" charset="2"/>
        <a:buChar char=""/>
        <a:defRPr sz="9400" kern="1200">
          <a:solidFill>
            <a:schemeClr val="tx2"/>
          </a:solidFill>
          <a:latin typeface="+mn-lt"/>
          <a:ea typeface="+mn-ea"/>
          <a:cs typeface="+mn-cs"/>
        </a:defRPr>
      </a:lvl2pPr>
      <a:lvl3pPr marL="3856038" indent="-771525" algn="l" defTabSz="1558925" rtl="0" eaLnBrk="0" fontAlgn="base" hangingPunct="0">
        <a:spcBef>
          <a:spcPct val="20000"/>
        </a:spcBef>
        <a:spcAft>
          <a:spcPct val="0"/>
        </a:spcAft>
        <a:buClr>
          <a:schemeClr val="accent1"/>
        </a:buClr>
        <a:buSzPct val="70000"/>
        <a:buFont typeface="Wingdings 2" pitchFamily="18" charset="2"/>
        <a:buChar char=""/>
        <a:defRPr sz="8200" kern="1200">
          <a:solidFill>
            <a:schemeClr val="tx2"/>
          </a:solidFill>
          <a:latin typeface="+mn-lt"/>
          <a:ea typeface="+mn-ea"/>
          <a:cs typeface="+mn-cs"/>
        </a:defRPr>
      </a:lvl3pPr>
      <a:lvl4pPr marL="5397500" indent="-769938" algn="l" defTabSz="1558925" rtl="0" eaLnBrk="0" fontAlgn="base" hangingPunct="0">
        <a:spcBef>
          <a:spcPct val="20000"/>
        </a:spcBef>
        <a:spcAft>
          <a:spcPct val="0"/>
        </a:spcAft>
        <a:buClr>
          <a:schemeClr val="accent1"/>
        </a:buClr>
        <a:buSzPct val="70000"/>
        <a:buFont typeface="Wingdings 2" pitchFamily="18" charset="2"/>
        <a:buChar char=""/>
        <a:defRPr sz="6800" kern="1200">
          <a:solidFill>
            <a:schemeClr val="tx2"/>
          </a:solidFill>
          <a:latin typeface="+mn-lt"/>
          <a:ea typeface="+mn-ea"/>
          <a:cs typeface="+mn-cs"/>
        </a:defRPr>
      </a:lvl4pPr>
      <a:lvl5pPr marL="6940550" indent="-771525" algn="l" defTabSz="1558925" rtl="0" eaLnBrk="0" fontAlgn="base" hangingPunct="0">
        <a:spcBef>
          <a:spcPct val="20000"/>
        </a:spcBef>
        <a:spcAft>
          <a:spcPct val="0"/>
        </a:spcAft>
        <a:buClr>
          <a:schemeClr val="accent1"/>
        </a:buClr>
        <a:buSzPct val="60000"/>
        <a:buFont typeface="Wingdings 2" pitchFamily="18" charset="2"/>
        <a:buChar char=""/>
        <a:defRPr sz="6100" kern="1200">
          <a:solidFill>
            <a:schemeClr val="tx2"/>
          </a:solidFill>
          <a:latin typeface="+mn-lt"/>
          <a:ea typeface="+mn-ea"/>
          <a:cs typeface="+mn-cs"/>
        </a:defRPr>
      </a:lvl5pPr>
      <a:lvl6pPr marL="4978657" indent="-452605" algn="l" rtl="0" eaLnBrk="1" latinLnBrk="0" hangingPunct="1">
        <a:spcBef>
          <a:spcPct val="20000"/>
        </a:spcBef>
        <a:buClr>
          <a:schemeClr val="accent1"/>
        </a:buClr>
        <a:buSzPct val="60000"/>
        <a:buFont typeface="Wingdings 2"/>
        <a:buChar char=""/>
        <a:defRPr kumimoji="0" sz="3600" kern="1200">
          <a:solidFill>
            <a:schemeClr val="tx2"/>
          </a:solidFill>
          <a:latin typeface="+mn-lt"/>
          <a:ea typeface="+mn-ea"/>
          <a:cs typeface="+mn-cs"/>
        </a:defRPr>
      </a:lvl6pPr>
      <a:lvl7pPr marL="5883867" indent="-452605" algn="l" rtl="0" eaLnBrk="1" latinLnBrk="0" hangingPunct="1">
        <a:spcBef>
          <a:spcPct val="20000"/>
        </a:spcBef>
        <a:buClr>
          <a:schemeClr val="accent1"/>
        </a:buClr>
        <a:buSzPct val="60000"/>
        <a:buFont typeface="Wingdings 2"/>
        <a:buChar char=""/>
        <a:defRPr kumimoji="0" sz="3200" kern="1200">
          <a:solidFill>
            <a:schemeClr val="tx2"/>
          </a:solidFill>
          <a:latin typeface="+mn-lt"/>
          <a:ea typeface="+mn-ea"/>
          <a:cs typeface="+mn-cs"/>
        </a:defRPr>
      </a:lvl7pPr>
      <a:lvl8pPr marL="6789077" indent="-452605" algn="l" rtl="0" eaLnBrk="1" latinLnBrk="0" hangingPunct="1">
        <a:spcBef>
          <a:spcPct val="20000"/>
        </a:spcBef>
        <a:buClr>
          <a:schemeClr val="accent1"/>
        </a:buClr>
        <a:buSzPct val="60000"/>
        <a:buFont typeface="Wingdings 2"/>
        <a:buChar char=""/>
        <a:defRPr kumimoji="0" sz="3200" kern="1200" baseline="0">
          <a:solidFill>
            <a:schemeClr val="tx2"/>
          </a:solidFill>
          <a:latin typeface="+mn-lt"/>
          <a:ea typeface="+mn-ea"/>
          <a:cs typeface="+mn-cs"/>
        </a:defRPr>
      </a:lvl8pPr>
      <a:lvl9pPr marL="7694287" indent="-452605" algn="l" rtl="0" eaLnBrk="1" latinLnBrk="0" hangingPunct="1">
        <a:spcBef>
          <a:spcPct val="20000"/>
        </a:spcBef>
        <a:buClr>
          <a:schemeClr val="accent1"/>
        </a:buClr>
        <a:buSzPct val="60000"/>
        <a:buFont typeface="Wingdings 2"/>
        <a:buChar char=""/>
        <a:defRPr kumimoji="0" sz="28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905210" algn="l" rtl="0" eaLnBrk="1" latinLnBrk="0" hangingPunct="1">
        <a:defRPr kumimoji="0" kern="1200">
          <a:solidFill>
            <a:schemeClr val="tx1"/>
          </a:solidFill>
          <a:latin typeface="+mn-lt"/>
          <a:ea typeface="+mn-ea"/>
          <a:cs typeface="+mn-cs"/>
        </a:defRPr>
      </a:lvl2pPr>
      <a:lvl3pPr marL="1810421" algn="l" rtl="0" eaLnBrk="1" latinLnBrk="0" hangingPunct="1">
        <a:defRPr kumimoji="0" kern="1200">
          <a:solidFill>
            <a:schemeClr val="tx1"/>
          </a:solidFill>
          <a:latin typeface="+mn-lt"/>
          <a:ea typeface="+mn-ea"/>
          <a:cs typeface="+mn-cs"/>
        </a:defRPr>
      </a:lvl3pPr>
      <a:lvl4pPr marL="2715631" algn="l" rtl="0" eaLnBrk="1" latinLnBrk="0" hangingPunct="1">
        <a:defRPr kumimoji="0" kern="1200">
          <a:solidFill>
            <a:schemeClr val="tx1"/>
          </a:solidFill>
          <a:latin typeface="+mn-lt"/>
          <a:ea typeface="+mn-ea"/>
          <a:cs typeface="+mn-cs"/>
        </a:defRPr>
      </a:lvl4pPr>
      <a:lvl5pPr marL="3620841" algn="l" rtl="0" eaLnBrk="1" latinLnBrk="0" hangingPunct="1">
        <a:defRPr kumimoji="0" kern="1200">
          <a:solidFill>
            <a:schemeClr val="tx1"/>
          </a:solidFill>
          <a:latin typeface="+mn-lt"/>
          <a:ea typeface="+mn-ea"/>
          <a:cs typeface="+mn-cs"/>
        </a:defRPr>
      </a:lvl5pPr>
      <a:lvl6pPr marL="4526051" algn="l" rtl="0" eaLnBrk="1" latinLnBrk="0" hangingPunct="1">
        <a:defRPr kumimoji="0" kern="1200">
          <a:solidFill>
            <a:schemeClr val="tx1"/>
          </a:solidFill>
          <a:latin typeface="+mn-lt"/>
          <a:ea typeface="+mn-ea"/>
          <a:cs typeface="+mn-cs"/>
        </a:defRPr>
      </a:lvl6pPr>
      <a:lvl7pPr marL="5431262" algn="l" rtl="0" eaLnBrk="1" latinLnBrk="0" hangingPunct="1">
        <a:defRPr kumimoji="0" kern="1200">
          <a:solidFill>
            <a:schemeClr val="tx1"/>
          </a:solidFill>
          <a:latin typeface="+mn-lt"/>
          <a:ea typeface="+mn-ea"/>
          <a:cs typeface="+mn-cs"/>
        </a:defRPr>
      </a:lvl7pPr>
      <a:lvl8pPr marL="6336472" algn="l" rtl="0" eaLnBrk="1" latinLnBrk="0" hangingPunct="1">
        <a:defRPr kumimoji="0" kern="1200">
          <a:solidFill>
            <a:schemeClr val="tx1"/>
          </a:solidFill>
          <a:latin typeface="+mn-lt"/>
          <a:ea typeface="+mn-ea"/>
          <a:cs typeface="+mn-cs"/>
        </a:defRPr>
      </a:lvl8pPr>
      <a:lvl9pPr marL="724168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8"/>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2578" y="576264"/>
            <a:ext cx="14833228" cy="2436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3" name="矩形 8"/>
          <p:cNvSpPr>
            <a:spLocks noChangeArrowheads="1"/>
          </p:cNvSpPr>
          <p:nvPr/>
        </p:nvSpPr>
        <p:spPr bwMode="auto">
          <a:xfrm>
            <a:off x="439990" y="6965663"/>
            <a:ext cx="16021780" cy="552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indent="0">
              <a:lnSpc>
                <a:spcPct val="120000"/>
              </a:lnSpc>
              <a:buNone/>
            </a:pPr>
            <a:r>
              <a:rPr lang="zh-CN" altLang="en-US" sz="6600" b="1" dirty="0">
                <a:solidFill>
                  <a:srgbClr val="7030A0"/>
                </a:solidFill>
                <a:effectLst>
                  <a:outerShdw blurRad="38100" dist="38100" dir="2700000" algn="tl">
                    <a:srgbClr val="000000">
                      <a:alpha val="43137"/>
                    </a:srgbClr>
                  </a:outerShdw>
                </a:effectLst>
                <a:latin typeface="黑体" pitchFamily="49" charset="-122"/>
                <a:ea typeface="黑体" pitchFamily="49" charset="-122"/>
                <a:cs typeface="Times New Roman" pitchFamily="18" charset="0"/>
              </a:rPr>
              <a:t>报告人</a:t>
            </a:r>
            <a:r>
              <a:rPr lang="en-US" altLang="zh-CN" sz="6600" b="1" dirty="0">
                <a:solidFill>
                  <a:srgbClr val="7030A0"/>
                </a:solidFill>
                <a:effectLst>
                  <a:outerShdw blurRad="38100" dist="38100" dir="2700000" algn="tl">
                    <a:srgbClr val="000000">
                      <a:alpha val="43137"/>
                    </a:srgbClr>
                  </a:outerShdw>
                </a:effectLst>
                <a:latin typeface="黑体" pitchFamily="49" charset="-122"/>
                <a:ea typeface="黑体" pitchFamily="49" charset="-122"/>
                <a:cs typeface="Times New Roman" pitchFamily="18" charset="0"/>
              </a:rPr>
              <a:t>: </a:t>
            </a:r>
            <a:r>
              <a:rPr lang="zh-CN" altLang="en-US" sz="6600" b="1" dirty="0" smtClean="0">
                <a:solidFill>
                  <a:srgbClr val="7030A0"/>
                </a:solidFill>
                <a:effectLst>
                  <a:outerShdw blurRad="38100" dist="38100" dir="2700000" algn="tl">
                    <a:srgbClr val="000000">
                      <a:alpha val="43137"/>
                    </a:srgbClr>
                  </a:outerShdw>
                </a:effectLst>
                <a:latin typeface="Arial" charset="0"/>
                <a:ea typeface="黑体" pitchFamily="49" charset="-122"/>
                <a:cs typeface="Arial" charset="0"/>
              </a:rPr>
              <a:t>王文新教授</a:t>
            </a:r>
            <a:endParaRPr lang="en-US" altLang="zh-CN" sz="6600" b="1" dirty="0">
              <a:solidFill>
                <a:srgbClr val="7030A0"/>
              </a:solidFill>
              <a:effectLst>
                <a:outerShdw blurRad="38100" dist="38100" dir="2700000" algn="tl">
                  <a:srgbClr val="000000">
                    <a:alpha val="43137"/>
                  </a:srgbClr>
                </a:outerShdw>
              </a:effectLst>
              <a:latin typeface="Arial" charset="0"/>
              <a:ea typeface="Arial" charset="0"/>
              <a:cs typeface="Arial" charset="0"/>
            </a:endParaRPr>
          </a:p>
          <a:p>
            <a:pPr marL="0" indent="0">
              <a:lnSpc>
                <a:spcPct val="120000"/>
              </a:lnSpc>
              <a:buNone/>
            </a:pPr>
            <a:r>
              <a:rPr lang="zh-CN" altLang="en-US" sz="6000" b="1" dirty="0" smtClean="0">
                <a:solidFill>
                  <a:srgbClr val="7030A0"/>
                </a:solidFill>
                <a:effectLst>
                  <a:outerShdw blurRad="38100" dist="38100" dir="2700000" algn="tl">
                    <a:srgbClr val="000000">
                      <a:alpha val="43137"/>
                    </a:srgbClr>
                  </a:outerShdw>
                </a:effectLst>
                <a:latin typeface="SimHei" charset="-122"/>
                <a:ea typeface="SimHei" charset="-122"/>
                <a:cs typeface="SimHei" charset="-122"/>
              </a:rPr>
              <a:t>单位：</a:t>
            </a:r>
            <a:r>
              <a:rPr lang="zh-CN" altLang="en-US" sz="4800" b="1" dirty="0" smtClean="0">
                <a:effectLst>
                  <a:outerShdw blurRad="38100" dist="38100" dir="2700000" algn="tl">
                    <a:srgbClr val="000000">
                      <a:alpha val="43137"/>
                    </a:srgbClr>
                  </a:outerShdw>
                </a:effectLst>
                <a:latin typeface="Arial" charset="0"/>
                <a:ea typeface="Arial" charset="0"/>
                <a:cs typeface="Arial" charset="0"/>
              </a:rPr>
              <a:t>爱尔兰都柏林大学医学院</a:t>
            </a:r>
            <a:r>
              <a:rPr lang="zh-CN" altLang="en-US" sz="4800" b="1" dirty="0">
                <a:effectLst>
                  <a:outerShdw blurRad="38100" dist="38100" dir="2700000" algn="tl">
                    <a:srgbClr val="000000">
                      <a:alpha val="43137"/>
                    </a:srgbClr>
                  </a:outerShdw>
                </a:effectLst>
                <a:latin typeface="Arial" charset="0"/>
                <a:ea typeface="Arial" charset="0"/>
                <a:cs typeface="Arial" charset="0"/>
              </a:rPr>
              <a:t>查尔斯皮肤科学研究</a:t>
            </a:r>
            <a:r>
              <a:rPr lang="zh-CN" altLang="en-US" sz="4800" b="1" dirty="0" smtClean="0">
                <a:effectLst>
                  <a:outerShdw blurRad="38100" dist="38100" dir="2700000" algn="tl">
                    <a:srgbClr val="000000">
                      <a:alpha val="43137"/>
                    </a:srgbClr>
                  </a:outerShdw>
                </a:effectLst>
                <a:latin typeface="Arial" charset="0"/>
                <a:ea typeface="Arial" charset="0"/>
                <a:cs typeface="Arial" charset="0"/>
              </a:rPr>
              <a:t>中心</a:t>
            </a:r>
            <a:endParaRPr lang="en-US" altLang="zh-CN" sz="4800" b="1" dirty="0" smtClean="0">
              <a:effectLst>
                <a:outerShdw blurRad="38100" dist="38100" dir="2700000" algn="tl">
                  <a:srgbClr val="000000">
                    <a:alpha val="43137"/>
                  </a:srgbClr>
                </a:outerShdw>
              </a:effectLst>
              <a:latin typeface="Arial" charset="0"/>
              <a:ea typeface="Arial" charset="0"/>
              <a:cs typeface="Arial" charset="0"/>
            </a:endParaRPr>
          </a:p>
          <a:p>
            <a:pPr marL="0" indent="0">
              <a:lnSpc>
                <a:spcPct val="120000"/>
              </a:lnSpc>
              <a:buNone/>
            </a:pPr>
            <a:r>
              <a:rPr lang="en-US" altLang="zh-CN" sz="4800" b="1" dirty="0" smtClean="0">
                <a:effectLst>
                  <a:outerShdw blurRad="38100" dist="38100" dir="2700000" algn="tl">
                    <a:srgbClr val="000000">
                      <a:alpha val="43137"/>
                    </a:srgbClr>
                  </a:outerShdw>
                </a:effectLst>
                <a:latin typeface="Arial" charset="0"/>
                <a:ea typeface="Arial" charset="0"/>
                <a:cs typeface="Arial" charset="0"/>
              </a:rPr>
              <a:t> </a:t>
            </a:r>
            <a:r>
              <a:rPr lang="en-US" altLang="zh-CN" sz="4800" b="1" dirty="0" smtClean="0">
                <a:effectLst>
                  <a:outerShdw blurRad="38100" dist="38100" dir="2700000" algn="tl">
                    <a:srgbClr val="000000">
                      <a:alpha val="43137"/>
                    </a:srgbClr>
                  </a:outerShdw>
                </a:effectLst>
                <a:latin typeface="Arial" charset="0"/>
                <a:ea typeface="Arial" charset="0"/>
                <a:cs typeface="Arial" charset="0"/>
              </a:rPr>
              <a:t>             </a:t>
            </a:r>
            <a:r>
              <a:rPr lang="zh-CN" altLang="en-US" sz="4800" b="1" dirty="0" smtClean="0">
                <a:effectLst>
                  <a:outerShdw blurRad="38100" dist="38100" dir="2700000" algn="tl">
                    <a:srgbClr val="000000">
                      <a:alpha val="43137"/>
                    </a:srgbClr>
                  </a:outerShdw>
                </a:effectLst>
                <a:latin typeface="Arial" charset="0"/>
                <a:ea typeface="Arial" charset="0"/>
                <a:cs typeface="Arial" charset="0"/>
              </a:rPr>
              <a:t>浙江大学</a:t>
            </a:r>
            <a:r>
              <a:rPr lang="zh-CN" altLang="en-US" sz="4800" b="1" dirty="0">
                <a:effectLst>
                  <a:outerShdw blurRad="38100" dist="38100" dir="2700000" algn="tl">
                    <a:srgbClr val="000000">
                      <a:alpha val="43137"/>
                    </a:srgbClr>
                  </a:outerShdw>
                </a:effectLst>
                <a:latin typeface="Arial" charset="0"/>
                <a:ea typeface="Arial" charset="0"/>
                <a:cs typeface="Arial" charset="0"/>
              </a:rPr>
              <a:t>高分子科学与工程系</a:t>
            </a:r>
            <a:endParaRPr lang="en-US" altLang="zh-CN" sz="4800" b="1" dirty="0">
              <a:effectLst>
                <a:outerShdw blurRad="38100" dist="38100" dir="2700000" algn="tl">
                  <a:srgbClr val="000000">
                    <a:alpha val="43137"/>
                  </a:srgbClr>
                </a:outerShdw>
              </a:effectLst>
              <a:latin typeface="Arial" charset="0"/>
              <a:ea typeface="Arial" charset="0"/>
              <a:cs typeface="Arial" charset="0"/>
            </a:endParaRPr>
          </a:p>
          <a:p>
            <a:pPr defTabSz="1558925">
              <a:lnSpc>
                <a:spcPct val="120000"/>
              </a:lnSpc>
            </a:pPr>
            <a:r>
              <a:rPr lang="zh-CN" altLang="en-US" sz="6000" b="1" dirty="0" smtClean="0">
                <a:solidFill>
                  <a:srgbClr val="7030A0"/>
                </a:solidFill>
                <a:effectLst>
                  <a:outerShdw blurRad="38100" dist="38100" dir="2700000" algn="tl">
                    <a:srgbClr val="000000">
                      <a:alpha val="43137"/>
                    </a:srgbClr>
                  </a:outerShdw>
                </a:effectLst>
                <a:latin typeface="黑体" pitchFamily="49" charset="-122"/>
                <a:ea typeface="黑体" pitchFamily="49" charset="-122"/>
                <a:cs typeface="Times New Roman" pitchFamily="18" charset="0"/>
              </a:rPr>
              <a:t>时间：</a:t>
            </a:r>
            <a:r>
              <a:rPr lang="en-US" altLang="zh-CN" sz="4800" b="1" dirty="0" smtClean="0">
                <a:solidFill>
                  <a:srgbClr val="000000"/>
                </a:solidFill>
                <a:effectLst>
                  <a:outerShdw blurRad="38100" dist="38100" dir="2700000" algn="tl">
                    <a:srgbClr val="000000">
                      <a:alpha val="43137"/>
                    </a:srgbClr>
                  </a:outerShdw>
                </a:effectLst>
                <a:latin typeface="Arial" charset="0"/>
                <a:ea typeface="Arial" charset="0"/>
                <a:cs typeface="Arial" charset="0"/>
              </a:rPr>
              <a:t>2020</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SimHei" charset="-122"/>
              </a:rPr>
              <a:t>年</a:t>
            </a:r>
            <a:r>
              <a:rPr lang="en-US" altLang="zh-CN" sz="4800" b="1" dirty="0" smtClean="0">
                <a:solidFill>
                  <a:srgbClr val="000000"/>
                </a:solidFill>
                <a:effectLst>
                  <a:outerShdw blurRad="38100" dist="38100" dir="2700000" algn="tl">
                    <a:srgbClr val="000000">
                      <a:alpha val="43137"/>
                    </a:srgbClr>
                  </a:outerShdw>
                </a:effectLst>
                <a:latin typeface="Arial" charset="0"/>
                <a:ea typeface="Arial" charset="0"/>
                <a:cs typeface="Arial" charset="0"/>
              </a:rPr>
              <a:t>12</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SimHei" charset="-122"/>
              </a:rPr>
              <a:t>月</a:t>
            </a:r>
            <a:r>
              <a:rPr lang="en-US" altLang="zh-CN" sz="4800" b="1" dirty="0" smtClean="0">
                <a:solidFill>
                  <a:srgbClr val="000000"/>
                </a:solidFill>
                <a:effectLst>
                  <a:outerShdw blurRad="38100" dist="38100" dir="2700000" algn="tl">
                    <a:srgbClr val="000000">
                      <a:alpha val="43137"/>
                    </a:srgbClr>
                  </a:outerShdw>
                </a:effectLst>
                <a:latin typeface="Arial" charset="0"/>
                <a:ea typeface="Arial" charset="0"/>
                <a:cs typeface="Arial" charset="0"/>
              </a:rPr>
              <a:t>14</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SimHei" charset="-122"/>
              </a:rPr>
              <a:t>日</a:t>
            </a:r>
            <a:r>
              <a:rPr lang="zh-CN" altLang="en-US" sz="4800" b="1" dirty="0">
                <a:solidFill>
                  <a:srgbClr val="000000"/>
                </a:solidFill>
                <a:effectLst>
                  <a:outerShdw blurRad="38100" dist="38100" dir="2700000" algn="tl">
                    <a:srgbClr val="000000">
                      <a:alpha val="43137"/>
                    </a:srgbClr>
                  </a:outerShdw>
                </a:effectLst>
                <a:latin typeface="SimHei" charset="-122"/>
                <a:ea typeface="SimHei" charset="-122"/>
                <a:cs typeface="SimHei" charset="-122"/>
              </a:rPr>
              <a:t>（</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SimHei" charset="-122"/>
              </a:rPr>
              <a:t>星期一</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SimHei" charset="-122"/>
              </a:rPr>
              <a:t>）</a:t>
            </a:r>
            <a:r>
              <a:rPr lang="en-US" altLang="zh-CN" sz="4800" b="1" dirty="0" smtClean="0">
                <a:solidFill>
                  <a:srgbClr val="000000"/>
                </a:solidFill>
                <a:effectLst>
                  <a:outerShdw blurRad="38100" dist="38100" dir="2700000" algn="tl">
                    <a:srgbClr val="000000">
                      <a:alpha val="43137"/>
                    </a:srgbClr>
                  </a:outerShdw>
                </a:effectLst>
                <a:latin typeface="Arial" charset="0"/>
                <a:ea typeface="Arial" charset="0"/>
                <a:cs typeface="Arial" charset="0"/>
              </a:rPr>
              <a:t>16:00-18:00</a:t>
            </a:r>
            <a:endParaRPr lang="en-US" altLang="zh-CN" sz="4800" b="1" dirty="0">
              <a:solidFill>
                <a:srgbClr val="000000"/>
              </a:solidFill>
              <a:effectLst>
                <a:outerShdw blurRad="38100" dist="38100" dir="2700000" algn="tl">
                  <a:srgbClr val="000000">
                    <a:alpha val="43137"/>
                  </a:srgbClr>
                </a:outerShdw>
              </a:effectLst>
              <a:latin typeface="Arial" charset="0"/>
              <a:ea typeface="Arial" charset="0"/>
              <a:cs typeface="Arial" charset="0"/>
            </a:endParaRPr>
          </a:p>
          <a:p>
            <a:pPr defTabSz="1558925">
              <a:lnSpc>
                <a:spcPct val="120000"/>
              </a:lnSpc>
            </a:pPr>
            <a:r>
              <a:rPr lang="zh-CN" altLang="en-US" sz="6000" b="1" dirty="0">
                <a:solidFill>
                  <a:srgbClr val="7030A0"/>
                </a:solidFill>
                <a:effectLst>
                  <a:outerShdw blurRad="38100" dist="38100" dir="2700000" algn="tl">
                    <a:srgbClr val="000000">
                      <a:alpha val="43137"/>
                    </a:srgbClr>
                  </a:outerShdw>
                </a:effectLst>
                <a:latin typeface="黑体" pitchFamily="49" charset="-122"/>
                <a:ea typeface="黑体" pitchFamily="49" charset="-122"/>
                <a:cs typeface="Times New Roman" pitchFamily="18" charset="0"/>
              </a:rPr>
              <a:t>地点</a:t>
            </a:r>
            <a:r>
              <a:rPr lang="zh-CN" altLang="en-US" sz="6000" b="1" dirty="0" smtClean="0">
                <a:solidFill>
                  <a:srgbClr val="7030A0"/>
                </a:solidFill>
                <a:effectLst>
                  <a:outerShdw blurRad="38100" dist="38100" dir="2700000" algn="tl">
                    <a:srgbClr val="000000">
                      <a:alpha val="43137"/>
                    </a:srgbClr>
                  </a:outerShdw>
                </a:effectLst>
                <a:latin typeface="黑体" pitchFamily="49" charset="-122"/>
                <a:ea typeface="黑体" pitchFamily="49" charset="-122"/>
                <a:cs typeface="Times New Roman" pitchFamily="18" charset="0"/>
              </a:rPr>
              <a:t>：</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Times New Roman" pitchFamily="18" charset="0"/>
              </a:rPr>
              <a:t>化学馆</a:t>
            </a:r>
            <a:r>
              <a:rPr lang="en-US" altLang="zh-CN" sz="4800" b="1" dirty="0" smtClean="0">
                <a:solidFill>
                  <a:srgbClr val="000000"/>
                </a:solidFill>
                <a:effectLst>
                  <a:outerShdw blurRad="38100" dist="38100" dir="2700000" algn="tl">
                    <a:srgbClr val="000000">
                      <a:alpha val="43137"/>
                    </a:srgbClr>
                  </a:outerShdw>
                </a:effectLst>
                <a:latin typeface="SimHei" charset="-122"/>
                <a:ea typeface="SimHei" charset="-122"/>
                <a:cs typeface="Times New Roman" pitchFamily="18" charset="0"/>
              </a:rPr>
              <a:t>301</a:t>
            </a:r>
            <a:r>
              <a:rPr lang="zh-CN" altLang="en-US" sz="4800" b="1" dirty="0" smtClean="0">
                <a:solidFill>
                  <a:srgbClr val="000000"/>
                </a:solidFill>
                <a:effectLst>
                  <a:outerShdw blurRad="38100" dist="38100" dir="2700000" algn="tl">
                    <a:srgbClr val="000000">
                      <a:alpha val="43137"/>
                    </a:srgbClr>
                  </a:outerShdw>
                </a:effectLst>
                <a:latin typeface="SimHei" charset="-122"/>
                <a:ea typeface="SimHei" charset="-122"/>
                <a:cs typeface="Times New Roman" pitchFamily="18" charset="0"/>
              </a:rPr>
              <a:t>会议室</a:t>
            </a:r>
            <a:endParaRPr lang="zh-CN" altLang="en-US" sz="4800" b="1" dirty="0">
              <a:solidFill>
                <a:srgbClr val="000000"/>
              </a:solidFill>
              <a:effectLst>
                <a:outerShdw blurRad="38100" dist="38100" dir="2700000" algn="tl">
                  <a:srgbClr val="000000">
                    <a:alpha val="43137"/>
                  </a:srgbClr>
                </a:outerShdw>
              </a:effectLst>
              <a:latin typeface="SimHei" charset="-122"/>
              <a:ea typeface="SimHei" charset="-122"/>
              <a:cs typeface="SimHei" charset="-122"/>
            </a:endParaRPr>
          </a:p>
        </p:txBody>
      </p:sp>
      <p:sp>
        <p:nvSpPr>
          <p:cNvPr id="7174" name="矩形 7"/>
          <p:cNvSpPr>
            <a:spLocks noChangeArrowheads="1"/>
          </p:cNvSpPr>
          <p:nvPr/>
        </p:nvSpPr>
        <p:spPr bwMode="auto">
          <a:xfrm>
            <a:off x="504206" y="12169577"/>
            <a:ext cx="20655109" cy="9690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55859" tIns="77930" rIns="155859" bIns="77930">
            <a:spAutoFit/>
          </a:bodyPr>
          <a:lstStyle/>
          <a:p>
            <a:pPr algn="just">
              <a:lnSpc>
                <a:spcPct val="150000"/>
              </a:lnSpc>
            </a:pPr>
            <a:r>
              <a:rPr lang="en-US" altLang="zh-CN" b="1" dirty="0" smtClean="0">
                <a:latin typeface="Arial" pitchFamily="34" charset="0"/>
                <a:cs typeface="Arial" pitchFamily="34" charset="0"/>
              </a:rPr>
              <a:t>Curriculum Vitae </a:t>
            </a:r>
            <a:r>
              <a:rPr lang="en-US" altLang="zh-CN" b="1" dirty="0" smtClean="0"/>
              <a:t>:</a:t>
            </a:r>
          </a:p>
          <a:p>
            <a:pPr algn="just">
              <a:lnSpc>
                <a:spcPct val="150000"/>
              </a:lnSpc>
            </a:pP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王文新</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教授现就职于爱尔兰都柏林大学医学院查尔斯皮肤科学研究中心，并兼任都柏林大学机械和材料工程学院教授，目前也是浙江大学高分子科学与工程学系的兼职教授。王教授</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2010</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年在欧洲组织</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工程和</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再生医学国际协会（</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TERMIS-EU</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）年会</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上荣获再生</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医学领域青年科学家奖，在</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2011</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年荣获由</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爱尔兰国家自然科学</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基金委颁发的</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爱尔兰科学基金会首席科学家奖，并在</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2014</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年获得由</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DEBRA</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协会颁发的</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杰出</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EB</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患者服务奖</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3200" b="1" dirty="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王文新教授与他带领的研究团队主要从事高分子可控聚合方法的研究，高分子新型生物医用功能材料的设计与合成，及其在骨关节和皮肤疑难病方面的应用研究。主要研究方向包括：高分子可控聚合机理和动力学控制策略及其在生物功能材料设计与合成中的应用，如功能性生物材料结合干细胞疗法在骨关节炎、关节缺损、骨缺损、皮肤创伤修复中的广泛应用，枝化高分子和智能高分子在基因治疗中的应用等</a:t>
            </a:r>
            <a:r>
              <a:rPr lang="zh-CN" altLang="zh-CN" sz="3200" b="1" dirty="0" smtClean="0">
                <a:latin typeface="Times New Roman" panose="02020603050405020304" pitchFamily="18" charset="0"/>
                <a:ea typeface="宋体" panose="02010600030101010101" pitchFamily="2" charset="-122"/>
                <a:cs typeface="Times New Roman" panose="02020603050405020304" pitchFamily="18" charset="0"/>
              </a:rPr>
              <a:t>。</a:t>
            </a:r>
            <a:endParaRPr lang="en-US" altLang="zh-CN" sz="3200" b="1" dirty="0" smtClean="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r>
              <a:rPr lang="zh-CN" altLang="zh-CN" sz="3200" b="1" dirty="0" smtClean="0">
                <a:latin typeface="Times New Roman" panose="02020603050405020304" pitchFamily="18" charset="0"/>
                <a:ea typeface="宋体" panose="02010600030101010101" pitchFamily="2" charset="-122"/>
                <a:cs typeface="Times New Roman" panose="02020603050405020304" pitchFamily="18" charset="0"/>
              </a:rPr>
              <a:t>王文新</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教授目前已发表</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193</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篇学术论文，如</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Science Advances</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《科学进展》，</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Nature Communications</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《自然：通讯》，</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Nature Reviews Chemistry</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《自然综述：化学》，</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JACS</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《美国化学协会会刊》，</a:t>
            </a:r>
            <a:r>
              <a:rPr lang="en-US" altLang="zh-CN" sz="3200" b="1" dirty="0" err="1">
                <a:latin typeface="Times New Roman" panose="02020603050405020304" pitchFamily="18" charset="0"/>
                <a:ea typeface="宋体" panose="02010600030101010101" pitchFamily="2" charset="-122"/>
                <a:cs typeface="Times New Roman" panose="02020603050405020304" pitchFamily="18" charset="0"/>
              </a:rPr>
              <a:t>Angewandte</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3200" b="1" dirty="0" err="1">
                <a:latin typeface="Times New Roman" panose="02020603050405020304" pitchFamily="18" charset="0"/>
                <a:ea typeface="宋体" panose="02010600030101010101" pitchFamily="2" charset="-122"/>
                <a:cs typeface="Times New Roman" panose="02020603050405020304" pitchFamily="18" charset="0"/>
              </a:rPr>
              <a:t>Chemie</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《德国应用化学》，</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Advanced Materials</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《先进材料》，</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Nano Letters</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《纳米快报》，并参与编纂</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本学术专著。</a:t>
            </a:r>
          </a:p>
        </p:txBody>
      </p:sp>
      <p:sp>
        <p:nvSpPr>
          <p:cNvPr id="4" name="矩形 3"/>
          <p:cNvSpPr/>
          <p:nvPr/>
        </p:nvSpPr>
        <p:spPr>
          <a:xfrm>
            <a:off x="0" y="3528617"/>
            <a:ext cx="21602700" cy="328291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FF0000"/>
              </a:solidFill>
            </a:endParaRPr>
          </a:p>
        </p:txBody>
      </p:sp>
      <p:sp>
        <p:nvSpPr>
          <p:cNvPr id="10" name="TextBox 4"/>
          <p:cNvSpPr txBox="1"/>
          <p:nvPr/>
        </p:nvSpPr>
        <p:spPr>
          <a:xfrm>
            <a:off x="92731" y="4092978"/>
            <a:ext cx="21509969" cy="2308324"/>
          </a:xfrm>
          <a:prstGeom prst="rect">
            <a:avLst/>
          </a:prstGeom>
          <a:noFill/>
        </p:spPr>
        <p:txBody>
          <a:bodyPr wrap="square" rtlCol="0">
            <a:spAutoFit/>
          </a:bodyPr>
          <a:lstStyle/>
          <a:p>
            <a:pPr algn="ctr"/>
            <a:r>
              <a:rPr lang="zh-CN" altLang="en-US" sz="7000" b="1" dirty="0" smtClean="0">
                <a:solidFill>
                  <a:schemeClr val="bg1"/>
                </a:solidFill>
                <a:latin typeface="Arial" panose="020B0604020202020204" pitchFamily="34" charset="0"/>
                <a:cs typeface="Arial" panose="020B0604020202020204" pitchFamily="34" charset="0"/>
              </a:rPr>
              <a:t>一</a:t>
            </a:r>
            <a:r>
              <a:rPr lang="zh-CN" altLang="en-US" sz="7000" b="1" dirty="0">
                <a:solidFill>
                  <a:schemeClr val="bg1"/>
                </a:solidFill>
                <a:latin typeface="Arial" panose="020B0604020202020204" pitchFamily="34" charset="0"/>
                <a:cs typeface="Arial" panose="020B0604020202020204" pitchFamily="34" charset="0"/>
              </a:rPr>
              <a:t>种新型高效非病毒基因载体：高度枝化聚（</a:t>
            </a:r>
            <a:r>
              <a:rPr lang="en-US" altLang="zh-CN" sz="7000" b="1" dirty="0">
                <a:solidFill>
                  <a:schemeClr val="bg1"/>
                </a:solidFill>
                <a:latin typeface="Arial" panose="020B0604020202020204" pitchFamily="34" charset="0"/>
                <a:cs typeface="Arial" panose="020B0604020202020204" pitchFamily="34" charset="0"/>
              </a:rPr>
              <a:t>β-</a:t>
            </a:r>
            <a:r>
              <a:rPr lang="zh-CN" altLang="en-US" sz="7000" b="1" dirty="0">
                <a:solidFill>
                  <a:schemeClr val="bg1"/>
                </a:solidFill>
                <a:latin typeface="Arial" panose="020B0604020202020204" pitchFamily="34" charset="0"/>
                <a:cs typeface="Arial" panose="020B0604020202020204" pitchFamily="34" charset="0"/>
              </a:rPr>
              <a:t>氨基酯）在基因治疗中的应用</a:t>
            </a:r>
            <a:endParaRPr lang="en-US" altLang="zh-CN" sz="70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468202" y="22178689"/>
            <a:ext cx="20666296" cy="9651873"/>
          </a:xfrm>
          <a:prstGeom prst="rect">
            <a:avLst/>
          </a:prstGeom>
          <a:noFill/>
        </p:spPr>
        <p:txBody>
          <a:bodyPr wrap="square" rtlCol="0">
            <a:spAutoFit/>
          </a:bodyPr>
          <a:lstStyle/>
          <a:p>
            <a:pPr algn="just">
              <a:lnSpc>
                <a:spcPct val="120000"/>
              </a:lnSpc>
            </a:pPr>
            <a:r>
              <a:rPr lang="en-US" altLang="zh-CN" b="1" dirty="0">
                <a:latin typeface="Arial" pitchFamily="34" charset="0"/>
                <a:cs typeface="Arial" pitchFamily="34" charset="0"/>
              </a:rPr>
              <a:t>Abstract</a:t>
            </a:r>
            <a:r>
              <a:rPr lang="en-US" altLang="zh-CN" b="1" dirty="0" smtClean="0">
                <a:latin typeface="Arial" pitchFamily="34" charset="0"/>
                <a:cs typeface="Arial" pitchFamily="34" charset="0"/>
              </a:rPr>
              <a:t>:</a:t>
            </a:r>
          </a:p>
          <a:p>
            <a:pPr algn="just">
              <a:lnSpc>
                <a:spcPct val="120000"/>
              </a:lnSpc>
            </a:pPr>
            <a:r>
              <a:rPr lang="zh-CN" altLang="zh-CN" sz="3200" b="1" dirty="0">
                <a:latin typeface="Times New Roman" panose="02020603050405020304" pitchFamily="18" charset="0"/>
                <a:ea typeface="宋体" panose="02010600030101010101" pitchFamily="2" charset="-122"/>
                <a:cs typeface="Times New Roman" panose="02020603050405020304" pitchFamily="18" charset="0"/>
              </a:rPr>
              <a:t>基因治疗具有巨大的临床应用潜力，但限制其向临床转化的核心瓶颈之一是缺乏安全而高效的基因递送载体。传统的病毒类载体如腺病毒，类流感病毒等相关病毒载体虽然具有很高的细胞感染效率，但易诱发人体免疫反应，造成插入基因突变甚至癌症。患者只能接受一次病毒载体感染，而有些患者体内本身就携带这类病毒抗体，这意味着病毒载体基因治疗对他们将完全无效。此外，病毒载体生产成本高昂，稳定性较差，不易于大规模生产。这些局限性大大限制了病毒载体在临床中的应用，因而开发相对来说更安全且有效的非病毒基因载体尤为迫切。</a:t>
            </a:r>
          </a:p>
          <a:p>
            <a:pPr algn="just">
              <a:lnSpc>
                <a:spcPct val="120000"/>
              </a:lnSpc>
            </a:pP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王教授团队最近</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开发了使用具有均等反应活性的小分子单体基于“</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A2 + B3 + C2”</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类型迈克尔加成反应的合成策略，用于合成高度枝化聚（</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β-</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氨基酯）（</a:t>
            </a:r>
            <a:r>
              <a:rPr lang="en-US" altLang="zh-CN" sz="3200" b="1" dirty="0" smtClean="0">
                <a:latin typeface="Times New Roman" panose="02020603050405020304" pitchFamily="18" charset="0"/>
                <a:ea typeface="宋体" panose="02010600030101010101" pitchFamily="2" charset="-122"/>
                <a:cs typeface="Times New Roman" panose="02020603050405020304" pitchFamily="18" charset="0"/>
              </a:rPr>
              <a:t>HPAE</a:t>
            </a:r>
            <a:r>
              <a:rPr lang="zh-CN" altLang="zh-CN" sz="3200" b="1" dirty="0" smtClean="0"/>
              <a:t>）</a:t>
            </a:r>
            <a:r>
              <a:rPr lang="en-US" altLang="zh-CN" sz="3200" b="1" baseline="30000" dirty="0" smtClean="0"/>
              <a:t>1</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使用商业化单体，一系列具有不同组成和结构的</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均可被合成而不产生凝胶化现象</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。王教授团队发现</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枝化结构可以显著提高聚（</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β-</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氨基酯）的基因转染性能，</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在多种细胞中（包括原代细胞和干细胞）均表现出远高于</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LPAE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及各种商业化试剂的基因转染效率。在大疱性表皮松解症动物模型上的实验表明</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能够有效递载编码七型胶原蛋白全基因（约</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9 kb</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）的质粒进入皮肤</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细胞</a:t>
            </a:r>
            <a:r>
              <a:rPr lang="en-US" altLang="zh-CN" sz="3200" b="1" baseline="30000" dirty="0" smtClean="0"/>
              <a:t>1</a:t>
            </a:r>
            <a:r>
              <a:rPr lang="zh-CN" altLang="zh-CN" sz="3200" b="1" baseline="30000" dirty="0" smtClean="0"/>
              <a:t>，</a:t>
            </a:r>
            <a:r>
              <a:rPr lang="en-US" altLang="zh-CN" sz="3200" b="1" baseline="30000" dirty="0" smtClean="0"/>
              <a:t>2 </a:t>
            </a:r>
            <a:r>
              <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并促使其长期而高效的表达七型胶原蛋白，进一步的动物体内安全性评价显示</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不会导致任何炎症反应，</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为大疱性表皮松解症的基因治疗提供了安全而有效的载体体系。此外，细胞及活体动物实验均表明</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可以有效递送</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CRIPSR Cas9</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核糖核苷酸蛋白复合体（</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Ribonucleoprotein</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），完成高效且针对性地突变基因编辑。鉴于</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的高效性和优异的安全性，可以预见，通过递送不同的功能性基因和蛋白质，</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HPAE</a:t>
            </a:r>
            <a:r>
              <a:rPr lang="zh-CN" altLang="en-US" sz="3200" b="1" dirty="0">
                <a:latin typeface="Times New Roman" panose="02020603050405020304" pitchFamily="18" charset="0"/>
                <a:ea typeface="宋体" panose="02010600030101010101" pitchFamily="2" charset="-122"/>
                <a:cs typeface="Times New Roman" panose="02020603050405020304" pitchFamily="18" charset="0"/>
              </a:rPr>
              <a:t>可广泛应用于其他疾病的基因治疗。</a:t>
            </a:r>
            <a:endParaRPr lang="zh-CN" altLang="en-US" sz="3200" b="1" dirty="0" smtClean="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61990" y="7133953"/>
            <a:ext cx="4752528" cy="6331768"/>
          </a:xfrm>
          <a:prstGeom prst="rect">
            <a:avLst/>
          </a:prstGeom>
          <a:noFill/>
          <a:ln>
            <a:noFill/>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跋涉">
  <a:themeElements>
    <a:clrScheme name="跋涉">
      <a:dk1>
        <a:sysClr val="windowText" lastClr="000000"/>
      </a:dk1>
      <a:lt1>
        <a:sysClr val="window" lastClr="CCE8C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跋涉">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跋涉">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跋涉">
    <a:dk1>
      <a:sysClr val="windowText" lastClr="000000"/>
    </a:dk1>
    <a:lt1>
      <a:sysClr val="window" lastClr="CCE8C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Trek</Template>
  <TotalTime>1044</TotalTime>
  <Words>687</Words>
  <Application>Microsoft Office PowerPoint</Application>
  <PresentationFormat>自定义</PresentationFormat>
  <Paragraphs>13</Paragraphs>
  <Slides>1</Slides>
  <Notes>0</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跋涉</vt:lpstr>
      <vt:lpstr>幻灯片 1</vt:lpstr>
    </vt:vector>
  </TitlesOfParts>
  <Company>THU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dell 2</dc:creator>
  <cp:lastModifiedBy>dell</cp:lastModifiedBy>
  <cp:revision>263</cp:revision>
  <dcterms:created xsi:type="dcterms:W3CDTF">2010-09-02T02:40:36Z</dcterms:created>
  <dcterms:modified xsi:type="dcterms:W3CDTF">2020-12-10T01:56:54Z</dcterms:modified>
</cp:coreProperties>
</file>