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5" r:id="rId1"/>
  </p:sldMasterIdLst>
  <p:notesMasterIdLst>
    <p:notesMasterId r:id="rId3"/>
  </p:notesMasterIdLst>
  <p:sldIdLst>
    <p:sldId id="264" r:id="rId2"/>
  </p:sldIdLst>
  <p:sldSz cx="21602700" cy="324040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5pPr>
    <a:lvl6pPr marL="22860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6pPr>
    <a:lvl7pPr marL="27432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7pPr>
    <a:lvl8pPr marL="32004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8pPr>
    <a:lvl9pPr marL="3657600" algn="l" defTabSz="914400" rtl="0" eaLnBrk="1" latinLnBrk="0" hangingPunct="1">
      <a:defRPr sz="6100" kern="1200">
        <a:solidFill>
          <a:schemeClr val="tx1"/>
        </a:solidFill>
        <a:latin typeface="Garamond" pitchFamily="18" charset="0"/>
        <a:ea typeface="宋体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6">
          <p15:clr>
            <a:srgbClr val="A4A3A4"/>
          </p15:clr>
        </p15:guide>
        <p15:guide id="2" pos="680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30A0"/>
    <a:srgbClr val="0000FF"/>
    <a:srgbClr val="F5FFFF"/>
    <a:srgbClr val="000000"/>
    <a:srgbClr val="3333CC"/>
    <a:srgbClr val="9933FF"/>
    <a:srgbClr val="FFFFFF"/>
    <a:srgbClr val="E3E5ED"/>
    <a:srgbClr val="DEE1EA"/>
    <a:srgbClr val="E8EA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373" autoAdjust="0"/>
    <p:restoredTop sz="94660"/>
  </p:normalViewPr>
  <p:slideViewPr>
    <p:cSldViewPr>
      <p:cViewPr varScale="1">
        <p:scale>
          <a:sx n="24" d="100"/>
          <a:sy n="24" d="100"/>
        </p:scale>
        <p:origin x="3582" y="126"/>
      </p:cViewPr>
      <p:guideLst>
        <p:guide orient="horz" pos="10206"/>
        <p:guide pos="680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125" d="100"/>
          <a:sy n="125" d="100"/>
        </p:scale>
        <p:origin x="493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25612616-9B2B-4D7C-8207-C4FD79C71244}" type="datetimeFigureOut">
              <a:rPr lang="zh-CN" altLang="en-US"/>
              <a:pPr>
                <a:defRPr/>
              </a:pPr>
              <a:t>2020/12/20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685800"/>
            <a:ext cx="228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ea typeface="宋体" pitchFamily="2" charset="-122"/>
              </a:defRPr>
            </a:lvl1pPr>
          </a:lstStyle>
          <a:p>
            <a:pPr>
              <a:defRPr/>
            </a:pPr>
            <a:fld id="{304D77CD-FB76-4494-812F-4B3BA589D8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558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25260300"/>
            <a:ext cx="20407313" cy="53975"/>
            <a:chOff x="480" y="8840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8840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884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570045" y="12740205"/>
            <a:ext cx="12654994" cy="3208734"/>
          </a:xfrm>
        </p:spPr>
        <p:txBody>
          <a:bodyPr anchor="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570045" y="10201275"/>
            <a:ext cx="12654994" cy="2400300"/>
          </a:xfrm>
        </p:spPr>
        <p:txBody>
          <a:bodyPr anchor="b"/>
          <a:lstStyle>
            <a:lvl1pPr marL="0" indent="0" algn="l">
              <a:buNone/>
              <a:defRPr sz="4800">
                <a:solidFill>
                  <a:schemeClr val="tx2">
                    <a:shade val="75000"/>
                  </a:schemeClr>
                </a:solidFill>
              </a:defRPr>
            </a:lvl1pPr>
            <a:lvl2pPr marL="905210" indent="0" algn="ctr">
              <a:buNone/>
            </a:lvl2pPr>
            <a:lvl3pPr marL="1810421" indent="0" algn="ctr">
              <a:buNone/>
            </a:lvl3pPr>
            <a:lvl4pPr marL="2715631" indent="0" algn="ctr">
              <a:buNone/>
            </a:lvl4pPr>
            <a:lvl5pPr marL="3620841" indent="0" algn="ctr">
              <a:buNone/>
            </a:lvl5pPr>
            <a:lvl6pPr marL="4526051" indent="0" algn="ctr">
              <a:buNone/>
            </a:lvl6pPr>
            <a:lvl7pPr marL="5431262" indent="0" algn="ctr">
              <a:buNone/>
            </a:lvl7pPr>
            <a:lvl8pPr marL="6336472" indent="0" algn="ctr">
              <a:buNone/>
            </a:lvl8pPr>
            <a:lvl9pPr marL="7241682" indent="0" algn="ctr">
              <a:buNone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7" name="日期占位符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页脚占位符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14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C89B42-EED2-4EC7-A98D-A09837424B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38792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18"/>
          <p:cNvSpPr>
            <a:spLocks noGrp="1"/>
          </p:cNvSpPr>
          <p:nvPr>
            <p:ph type="ftr" sz="quarter" idx="11"/>
          </p:nvPr>
        </p:nvSpPr>
        <p:spPr>
          <a:xfrm>
            <a:off x="8459788" y="360363"/>
            <a:ext cx="6840537" cy="1365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15"/>
          <p:cNvSpPr>
            <a:spLocks noGrp="1"/>
          </p:cNvSpPr>
          <p:nvPr>
            <p:ph type="sldNum" sz="quarter" idx="12"/>
          </p:nvPr>
        </p:nvSpPr>
        <p:spPr>
          <a:xfrm>
            <a:off x="19442113" y="30589538"/>
            <a:ext cx="1792287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238413-043F-45BB-AF44-EEB43304B2D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447148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直接连接符 12"/>
          <p:cNvGrpSpPr>
            <a:grpSpLocks/>
          </p:cNvGrpSpPr>
          <p:nvPr/>
        </p:nvGrpSpPr>
        <p:grpSpPr bwMode="auto">
          <a:xfrm>
            <a:off x="1203325" y="16251238"/>
            <a:ext cx="20407313" cy="53975"/>
            <a:chOff x="480" y="5687"/>
            <a:chExt cx="8141" cy="19"/>
          </a:xfrm>
        </p:grpSpPr>
        <p:pic>
          <p:nvPicPr>
            <p:cNvPr id="5" name="直接连接符 12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5687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5696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570045" y="4400550"/>
            <a:ext cx="12654994" cy="3200400"/>
          </a:xfrm>
        </p:spPr>
        <p:txBody>
          <a:bodyPr anchor="b"/>
          <a:lstStyle>
            <a:lvl1pPr marL="0" indent="0" algn="r">
              <a:buNone/>
              <a:defRPr sz="4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270023" y="7736099"/>
            <a:ext cx="12997021" cy="3110166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9" name="日期占位符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页脚占位符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灯片编号占位符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A874F-E89E-493F-9205-3E732682A316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313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标题 1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456036" y="4200525"/>
            <a:ext cx="6270493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3" name="内容占位符 12"/>
          <p:cNvSpPr>
            <a:spLocks noGrp="1"/>
          </p:cNvSpPr>
          <p:nvPr>
            <p:ph sz="half" idx="2"/>
          </p:nvPr>
        </p:nvSpPr>
        <p:spPr>
          <a:xfrm>
            <a:off x="6954546" y="4200525"/>
            <a:ext cx="6498511" cy="12401550"/>
          </a:xfrm>
        </p:spPr>
        <p:txBody>
          <a:bodyPr/>
          <a:lstStyle>
            <a:lvl1pPr>
              <a:defRPr sz="5500"/>
            </a:lvl1pPr>
            <a:lvl2pPr>
              <a:defRPr sz="4800"/>
            </a:lvl2pPr>
            <a:lvl3pPr>
              <a:defRPr sz="4000"/>
            </a:lvl3pPr>
            <a:lvl4pPr>
              <a:defRPr sz="3600"/>
            </a:lvl4pPr>
            <a:lvl5pPr>
              <a:defRPr sz="36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859472-D2C3-473D-9406-A65AED725E17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390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直接连接符 12"/>
          <p:cNvGrpSpPr>
            <a:grpSpLocks/>
          </p:cNvGrpSpPr>
          <p:nvPr/>
        </p:nvGrpSpPr>
        <p:grpSpPr bwMode="auto">
          <a:xfrm>
            <a:off x="1203325" y="28421013"/>
            <a:ext cx="20407313" cy="53975"/>
            <a:chOff x="480" y="9946"/>
            <a:chExt cx="8141" cy="19"/>
          </a:xfrm>
        </p:grpSpPr>
        <p:pic>
          <p:nvPicPr>
            <p:cNvPr id="8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946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954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456036" y="14201775"/>
            <a:ext cx="12883012" cy="231695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421091" y="1750219"/>
            <a:ext cx="6419446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6949797" y="1750219"/>
            <a:ext cx="6421968" cy="1679375"/>
          </a:xfrm>
        </p:spPr>
        <p:txBody>
          <a:bodyPr anchor="ctr"/>
          <a:lstStyle>
            <a:lvl1pPr marL="0" indent="0">
              <a:buNone/>
              <a:defRPr sz="3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4000" b="1"/>
            </a:lvl2pPr>
            <a:lvl3pPr>
              <a:buNone/>
              <a:defRPr sz="3600" b="1"/>
            </a:lvl3pPr>
            <a:lvl4pPr>
              <a:buNone/>
              <a:defRPr sz="3200" b="1"/>
            </a:lvl4pPr>
            <a:lvl5pPr>
              <a:buNone/>
              <a:defRPr sz="3200" b="1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21091" y="3454598"/>
            <a:ext cx="6419446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6955340" y="3454598"/>
            <a:ext cx="6416424" cy="10347128"/>
          </a:xfrm>
        </p:spPr>
        <p:txBody>
          <a:bodyPr/>
          <a:lstStyle>
            <a:lvl1pPr>
              <a:defRPr sz="48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0" name="日期占位符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9442113" y="30603825"/>
            <a:ext cx="1800225" cy="11652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2269B-39F8-41D1-86B2-6FD8D8907C08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321570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标题 29"/>
          <p:cNvSpPr>
            <a:spLocks noGrp="1"/>
          </p:cNvSpPr>
          <p:nvPr>
            <p:ph type="title"/>
          </p:nvPr>
        </p:nvSpPr>
        <p:spPr>
          <a:xfrm>
            <a:off x="451476" y="1200150"/>
            <a:ext cx="12997021" cy="2208276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68241-CAC5-4817-B68B-66EB9B4026C1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16668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369D3F-1D79-445C-B6EE-E6B509CF6EFC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45856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直接连接符 12"/>
          <p:cNvGrpSpPr>
            <a:grpSpLocks/>
          </p:cNvGrpSpPr>
          <p:nvPr/>
        </p:nvGrpSpPr>
        <p:grpSpPr bwMode="auto">
          <a:xfrm>
            <a:off x="1203325" y="27617738"/>
            <a:ext cx="20407313" cy="53975"/>
            <a:chOff x="480" y="9665"/>
            <a:chExt cx="8141" cy="19"/>
          </a:xfrm>
        </p:grpSpPr>
        <p:pic>
          <p:nvPicPr>
            <p:cNvPr id="6" name="直接连接符 12"/>
            <p:cNvPicPr>
              <a:picLocks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" y="9665"/>
              <a:ext cx="8141" cy="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12"/>
            <p:cNvSpPr txBox="1">
              <a:spLocks noChangeArrowheads="1" noChangeShapeType="1"/>
            </p:cNvSpPr>
            <p:nvPr/>
          </p:nvSpPr>
          <p:spPr bwMode="auto">
            <a:xfrm>
              <a:off x="485" y="9672"/>
              <a:ext cx="0" cy="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308586" tIns="154293" rIns="308586" bIns="154293"/>
            <a:lstStyle>
              <a:lvl1pPr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1pPr>
              <a:lvl2pPr marL="742950" indent="-28575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2pPr>
              <a:lvl3pPr marL="11430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3pPr>
              <a:lvl4pPr marL="16002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4pPr>
              <a:lvl5pPr marL="2057400" indent="-228600" defTabSz="1558925" eaLnBrk="0" hangingPunct="0"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5pPr>
              <a:lvl6pPr marL="25146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6pPr>
              <a:lvl7pPr marL="29718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7pPr>
              <a:lvl8pPr marL="34290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8pPr>
              <a:lvl9pPr marL="3886200" indent="-228600" defTabSz="1558925" eaLnBrk="0" fontAlgn="base" hangingPunct="0">
                <a:spcBef>
                  <a:spcPct val="0"/>
                </a:spcBef>
                <a:spcAft>
                  <a:spcPct val="0"/>
                </a:spcAft>
                <a:defRPr sz="6100">
                  <a:solidFill>
                    <a:schemeClr val="tx1"/>
                  </a:solidFill>
                  <a:latin typeface="Garamond" pitchFamily="18" charset="0"/>
                  <a:ea typeface="宋体" pitchFamily="2" charset="-122"/>
                </a:defRPr>
              </a:lvl9pPr>
            </a:lstStyle>
            <a:p>
              <a:pPr eaLnBrk="1" hangingPunct="1">
                <a:defRPr/>
              </a:pPr>
              <a:endParaRPr lang="en-US" altLang="zh-CN"/>
            </a:p>
          </p:txBody>
        </p:sp>
      </p:grp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684054" y="14401800"/>
            <a:ext cx="12654994" cy="1366838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684055" y="1600200"/>
            <a:ext cx="4500979" cy="12601575"/>
          </a:xfrm>
        </p:spPr>
        <p:txBody>
          <a:bodyPr/>
          <a:lstStyle>
            <a:lvl1pPr marL="0" indent="0"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5348920" y="1600200"/>
            <a:ext cx="7990128" cy="12601575"/>
          </a:xfrm>
        </p:spPr>
        <p:txBody>
          <a:bodyPr/>
          <a:lstStyle>
            <a:lvl1pPr>
              <a:defRPr sz="6300"/>
            </a:lvl1pPr>
            <a:lvl2pPr>
              <a:defRPr sz="55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8" name="日期占位符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页脚占位符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91F150-73FB-437E-93F3-CC3BAF96FEF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254910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idx="1"/>
          </p:nvPr>
        </p:nvSpPr>
        <p:spPr>
          <a:xfrm>
            <a:off x="5244412" y="1618664"/>
            <a:ext cx="7524591" cy="96012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 lIns="181042" tIns="90521" rIns="181042" bIns="90521">
            <a:normAutofit/>
          </a:bodyPr>
          <a:lstStyle>
            <a:lvl1pPr marL="0" indent="0">
              <a:buNone/>
              <a:defRPr sz="6300"/>
            </a:lvl1pPr>
          </a:lstStyle>
          <a:p>
            <a:pPr lvl="0"/>
            <a:r>
              <a:rPr lang="zh-CN" altLang="en-US" noProof="0"/>
              <a:t>单击图标添加图片</a:t>
            </a:r>
            <a:endParaRPr lang="en-US" noProof="0" dirty="0"/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>
          <a:xfrm>
            <a:off x="570045" y="13108620"/>
            <a:ext cx="8778690" cy="1371006"/>
          </a:xfrm>
        </p:spPr>
        <p:txBody>
          <a:bodyPr/>
          <a:lstStyle>
            <a:lvl1pPr algn="l">
              <a:buNone/>
              <a:defRPr sz="4000" b="1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sz="half" idx="2"/>
          </p:nvPr>
        </p:nvSpPr>
        <p:spPr>
          <a:xfrm>
            <a:off x="570045" y="14524697"/>
            <a:ext cx="8778690" cy="2016919"/>
          </a:xfrm>
        </p:spPr>
        <p:txBody>
          <a:bodyPr lIns="217250" tIns="0"/>
          <a:lstStyle>
            <a:lvl1pPr marL="0" indent="0">
              <a:buNone/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B1291E-EE24-49B8-B3D2-6E0CFAEE235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8208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6BCD18-B708-49B1-B056-C320E3E74C93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10099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260806" y="1441851"/>
            <a:ext cx="2736215" cy="1536025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4054" y="1441851"/>
            <a:ext cx="9348735" cy="1536025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4" name="日期占位符 10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页脚占位符 27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9FC743-D968-4D77-AF42-F2E59A1F2F4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8012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600"/>
                    </a14:imgEffect>
                    <a14:imgEffect>
                      <a14:saturation sat="12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文本占位符 7"/>
          <p:cNvSpPr>
            <a:spLocks noGrp="1"/>
          </p:cNvSpPr>
          <p:nvPr>
            <p:ph type="body" idx="1"/>
          </p:nvPr>
        </p:nvSpPr>
        <p:spPr bwMode="auto">
          <a:xfrm>
            <a:off x="719138" y="7343775"/>
            <a:ext cx="20523200" cy="2138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/>
          </a:p>
        </p:txBody>
      </p:sp>
      <p:sp>
        <p:nvSpPr>
          <p:cNvPr id="11" name="日期占位符 10"/>
          <p:cNvSpPr>
            <a:spLocks noGrp="1"/>
          </p:cNvSpPr>
          <p:nvPr>
            <p:ph type="dt" sz="half" idx="2"/>
          </p:nvPr>
        </p:nvSpPr>
        <p:spPr bwMode="auto">
          <a:xfrm>
            <a:off x="15300325" y="360363"/>
            <a:ext cx="59420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28" name="页脚占位符 27"/>
          <p:cNvSpPr>
            <a:spLocks noGrp="1"/>
          </p:cNvSpPr>
          <p:nvPr>
            <p:ph type="ftr" sz="quarter" idx="3"/>
          </p:nvPr>
        </p:nvSpPr>
        <p:spPr bwMode="auto">
          <a:xfrm>
            <a:off x="7380288" y="360363"/>
            <a:ext cx="7920037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4"/>
          </p:nvPr>
        </p:nvSpPr>
        <p:spPr bwMode="auto">
          <a:xfrm>
            <a:off x="19442113" y="30603825"/>
            <a:ext cx="1800225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t" anchorCtr="0" compatLnSpc="1">
            <a:prstTxWarp prst="textNoShape">
              <a:avLst/>
            </a:prstTxWarp>
          </a:bodyPr>
          <a:lstStyle>
            <a:lvl1pPr algn="r">
              <a:defRPr sz="4100">
                <a:solidFill>
                  <a:srgbClr val="D38E27"/>
                </a:solidFill>
                <a:ea typeface="宋体" pitchFamily="2" charset="-122"/>
              </a:defRPr>
            </a:lvl1pPr>
          </a:lstStyle>
          <a:p>
            <a:pPr>
              <a:defRPr/>
            </a:pPr>
            <a:fld id="{9AC05177-5F14-483B-923E-C5E8243DB30B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 bwMode="auto">
          <a:xfrm>
            <a:off x="719138" y="2160588"/>
            <a:ext cx="20523200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08586" tIns="154293" rIns="308586" bIns="154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  <p:sldLayoutId id="2147483922" r:id="rId3"/>
    <p:sldLayoutId id="2147483914" r:id="rId4"/>
    <p:sldLayoutId id="2147483923" r:id="rId5"/>
    <p:sldLayoutId id="2147483915" r:id="rId6"/>
    <p:sldLayoutId id="2147483916" r:id="rId7"/>
    <p:sldLayoutId id="2147483924" r:id="rId8"/>
    <p:sldLayoutId id="2147483917" r:id="rId9"/>
    <p:sldLayoutId id="2147483918" r:id="rId10"/>
    <p:sldLayoutId id="2147483919" r:id="rId11"/>
  </p:sldLayoutIdLst>
  <p:txStyles>
    <p:titleStyle>
      <a:lvl1pPr algn="l" defTabSz="1558925" rtl="0" eaLnBrk="0" fontAlgn="base" hangingPunct="0">
        <a:spcBef>
          <a:spcPct val="0"/>
        </a:spcBef>
        <a:spcAft>
          <a:spcPct val="0"/>
        </a:spcAft>
        <a:defRPr sz="121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2pPr>
      <a:lvl3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3pPr>
      <a:lvl4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4pPr>
      <a:lvl5pPr algn="l" defTabSz="1558925" rtl="0" eaLnBrk="0" fontAlgn="base" hangingPunct="0">
        <a:spcBef>
          <a:spcPct val="0"/>
        </a:spcBef>
        <a:spcAft>
          <a:spcPct val="0"/>
        </a:spcAft>
        <a:defRPr sz="12100">
          <a:solidFill>
            <a:schemeClr val="tx2"/>
          </a:solidFill>
          <a:latin typeface="Franklin Gothic Medium" pitchFamily="34" charset="0"/>
          <a:ea typeface="隶书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7100">
          <a:solidFill>
            <a:schemeClr val="tx2"/>
          </a:solidFill>
          <a:latin typeface="Franklin Gothic Medium" pitchFamily="34" charset="0"/>
          <a:ea typeface="隶书" pitchFamily="49" charset="-122"/>
        </a:defRPr>
      </a:lvl9pPr>
    </p:titleStyle>
    <p:bodyStyle>
      <a:lvl1pPr marL="1155700" indent="-1155700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10700" kern="1200">
          <a:solidFill>
            <a:schemeClr val="tx2"/>
          </a:solidFill>
          <a:latin typeface="+mn-lt"/>
          <a:ea typeface="+mn-ea"/>
          <a:cs typeface="+mn-cs"/>
        </a:defRPr>
      </a:lvl1pPr>
      <a:lvl2pPr marL="2505075" indent="-9620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9400" kern="1200">
          <a:solidFill>
            <a:schemeClr val="tx2"/>
          </a:solidFill>
          <a:latin typeface="+mn-lt"/>
          <a:ea typeface="+mn-ea"/>
          <a:cs typeface="+mn-cs"/>
        </a:defRPr>
      </a:lvl2pPr>
      <a:lvl3pPr marL="3856038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8200" kern="1200">
          <a:solidFill>
            <a:schemeClr val="tx2"/>
          </a:solidFill>
          <a:latin typeface="+mn-lt"/>
          <a:ea typeface="+mn-ea"/>
          <a:cs typeface="+mn-cs"/>
        </a:defRPr>
      </a:lvl3pPr>
      <a:lvl4pPr marL="5397500" indent="-769938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6800" kern="1200">
          <a:solidFill>
            <a:schemeClr val="tx2"/>
          </a:solidFill>
          <a:latin typeface="+mn-lt"/>
          <a:ea typeface="+mn-ea"/>
          <a:cs typeface="+mn-cs"/>
        </a:defRPr>
      </a:lvl4pPr>
      <a:lvl5pPr marL="6940550" indent="-771525" algn="l" defTabSz="1558925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sz="6100" kern="1200">
          <a:solidFill>
            <a:schemeClr val="tx2"/>
          </a:solidFill>
          <a:latin typeface="+mn-lt"/>
          <a:ea typeface="+mn-ea"/>
          <a:cs typeface="+mn-cs"/>
        </a:defRPr>
      </a:lvl5pPr>
      <a:lvl6pPr marL="497865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3600" kern="1200">
          <a:solidFill>
            <a:schemeClr val="tx2"/>
          </a:solidFill>
          <a:latin typeface="+mn-lt"/>
          <a:ea typeface="+mn-ea"/>
          <a:cs typeface="+mn-cs"/>
        </a:defRPr>
      </a:lvl6pPr>
      <a:lvl7pPr marL="588386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7pPr>
      <a:lvl8pPr marL="678907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32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7694287" indent="-452605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28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90521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81042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271563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362084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45260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54312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633647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724168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2958770"/>
              </p:ext>
            </p:extLst>
          </p:nvPr>
        </p:nvGraphicFramePr>
        <p:xfrm>
          <a:off x="869666" y="4698192"/>
          <a:ext cx="19863368" cy="24390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22808">
                  <a:extLst>
                    <a:ext uri="{9D8B030D-6E8A-4147-A177-3AD203B41FA5}">
                      <a16:colId xmlns:a16="http://schemas.microsoft.com/office/drawing/2014/main" val="2252867641"/>
                    </a:ext>
                  </a:extLst>
                </a:gridCol>
                <a:gridCol w="5040560">
                  <a:extLst>
                    <a:ext uri="{9D8B030D-6E8A-4147-A177-3AD203B41FA5}">
                      <a16:colId xmlns:a16="http://schemas.microsoft.com/office/drawing/2014/main" val="1386140264"/>
                    </a:ext>
                  </a:extLst>
                </a:gridCol>
              </a:tblGrid>
              <a:tr h="1710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zh-CN" altLang="en-US" sz="6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  告  题  目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660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报 告 人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722396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09:20 - 09:45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二维材料与光电器件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华中科学技术大学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翟天佑</a:t>
                      </a:r>
                      <a:endParaRPr kumimoji="0" lang="zh-CN" altLang="zh-CN" sz="5400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7943183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10:15 -10:40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极化功能基元构效关系及化学调控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北京科技大学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陈</a:t>
                      </a:r>
                      <a:r>
                        <a:rPr kumimoji="0" lang="en-US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</a:t>
                      </a: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骏</a:t>
                      </a:r>
                      <a:endParaRPr kumimoji="0" lang="en-US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028779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10:40</a:t>
                      </a:r>
                      <a:r>
                        <a:rPr kumimoji="0" lang="en-US" altLang="zh-CN" sz="4000" b="1" kern="1200" baseline="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– 11:05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币金属团簇修饰与组装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郑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州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臧双全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5612350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11:05 - 11:30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无机表界面合成化学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中国科学技术大学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吴长征</a:t>
                      </a:r>
                      <a:endParaRPr kumimoji="0" lang="en-US" altLang="zh-CN" sz="54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2309357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11:30 - 11:55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基于</a:t>
                      </a:r>
                      <a:r>
                        <a:rPr kumimoji="0" lang="en-US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MOF</a:t>
                      </a: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的纳米金属激光冶炼及图案化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武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汉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邓鹤翔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176671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14:30 – 14:55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原子尺度下的精准合成与构效关系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清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华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王定胜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8806317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14:55 – 15:20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高效廉价金属负氢转移催化剂的发现与应用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清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华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刘</a:t>
                      </a:r>
                      <a:r>
                        <a:rPr kumimoji="0" lang="en-US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 </a:t>
                      </a: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强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0794696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15:45-16:10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金属卡宾模板导向的溶液光化学反应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西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北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韩英锋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976465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16:10 - 16:35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低维贵金属纳米材料的合成与催化研究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厦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门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黄小青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26473"/>
                  </a:ext>
                </a:extLst>
              </a:tr>
              <a:tr h="2268000"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16:35 - 17:00</a:t>
                      </a:r>
                    </a:p>
                    <a:p>
                      <a:pPr algn="ctr">
                        <a:lnSpc>
                          <a:spcPts val="6600"/>
                        </a:lnSpc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电催化制备高附加值化学品耦合产氢的研究</a:t>
                      </a:r>
                      <a:endParaRPr lang="zh-CN" altLang="en-US" sz="54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>
                        <a:lnSpc>
                          <a:spcPts val="6600"/>
                        </a:lnSpc>
                      </a:pP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清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华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大</a:t>
                      </a:r>
                      <a:r>
                        <a:rPr kumimoji="0" lang="en-US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  </a:t>
                      </a:r>
                      <a:r>
                        <a:rPr kumimoji="0" lang="zh-CN" altLang="zh-CN" sz="40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学</a:t>
                      </a:r>
                      <a:endParaRPr kumimoji="0" lang="en-US" altLang="zh-CN" sz="4000" b="1" kern="1200" dirty="0"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ts val="66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CN" altLang="zh-CN" sz="5400" b="1" kern="1200" dirty="0"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段昊泓</a:t>
                      </a:r>
                    </a:p>
                  </a:txBody>
                  <a:tcPr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7644601"/>
                  </a:ext>
                </a:extLst>
              </a:tr>
            </a:tbl>
          </a:graphicData>
        </a:graphic>
      </p:graphicFrame>
      <p:sp>
        <p:nvSpPr>
          <p:cNvPr id="18" name="矩形 17"/>
          <p:cNvSpPr/>
          <p:nvPr/>
        </p:nvSpPr>
        <p:spPr>
          <a:xfrm>
            <a:off x="11305406" y="745342"/>
            <a:ext cx="94276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6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隶书" panose="02010800040101010101" pitchFamily="2" charset="-122"/>
                <a:ea typeface="华文隶书" panose="02010800040101010101" pitchFamily="2" charset="-122"/>
                <a:cs typeface="宋体" panose="02010600030101010101" pitchFamily="2" charset="-122"/>
              </a:rPr>
              <a:t>无机合成分会</a:t>
            </a:r>
            <a:endParaRPr lang="en-US" altLang="zh-CN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隶书" panose="02010800040101010101" pitchFamily="2" charset="-122"/>
              <a:ea typeface="华文隶书" panose="02010800040101010101" pitchFamily="2" charset="-122"/>
              <a:cs typeface="宋体" panose="02010600030101010101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29667521"/>
            <a:ext cx="21602700" cy="2456057"/>
            <a:chOff x="0" y="29132980"/>
            <a:chExt cx="21602700" cy="2456057"/>
          </a:xfrm>
        </p:grpSpPr>
        <p:sp>
          <p:nvSpPr>
            <p:cNvPr id="7" name="矩形 8"/>
            <p:cNvSpPr>
              <a:spLocks noChangeArrowheads="1"/>
            </p:cNvSpPr>
            <p:nvPr/>
          </p:nvSpPr>
          <p:spPr bwMode="auto">
            <a:xfrm>
              <a:off x="5832798" y="29132980"/>
              <a:ext cx="9937104" cy="2456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defTabSz="1558925" eaLnBrk="0" hangingPunct="0">
                <a:lnSpc>
                  <a:spcPct val="150000"/>
                </a:lnSpc>
                <a:spcBef>
                  <a:spcPct val="20000"/>
                </a:spcBef>
                <a:buClr>
                  <a:schemeClr val="accent1"/>
                </a:buClr>
                <a:buSzPct val="70000"/>
              </a:pPr>
              <a:r>
                <a:rPr lang="zh-CN" altLang="en-US" sz="48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时   间：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2020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年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12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月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23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日（周三）</a:t>
              </a:r>
              <a:endParaRPr lang="en-US" altLang="zh-CN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  <a:p>
              <a:pPr defTabSz="1558925" eaLnBrk="0" hangingPunct="0">
                <a:lnSpc>
                  <a:spcPct val="150000"/>
                </a:lnSpc>
                <a:spcBef>
                  <a:spcPct val="20000"/>
                </a:spcBef>
                <a:buClr>
                  <a:schemeClr val="accent1"/>
                </a:buClr>
                <a:buSzPct val="70000"/>
              </a:pPr>
              <a:r>
                <a:rPr lang="zh-CN" altLang="en-US" sz="4800" b="1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地   点：</a:t>
              </a:r>
              <a:r>
                <a:rPr lang="zh-CN" altLang="en-US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清华大学何添楼</a:t>
              </a:r>
              <a:r>
                <a:rPr lang="en-US" altLang="zh-CN" sz="4800" b="1" dirty="0">
                  <a:solidFill>
                    <a:srgbClr val="0000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 panose="020F0502020204030204" pitchFamily="34" charset="0"/>
                </a:rPr>
                <a:t>406</a:t>
              </a:r>
              <a:endParaRPr lang="zh-CN" altLang="en-US" sz="4800" b="1" dirty="0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0" y="30361008"/>
              <a:ext cx="5400000" cy="0"/>
            </a:xfrm>
            <a:prstGeom prst="line">
              <a:avLst/>
            </a:prstGeom>
            <a:ln w="762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16202700" y="30361008"/>
              <a:ext cx="5400000" cy="0"/>
            </a:xfrm>
            <a:prstGeom prst="line">
              <a:avLst/>
            </a:prstGeom>
            <a:ln w="762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3534867" y="2344741"/>
            <a:ext cx="14532965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15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合成化学前沿研讨会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038" y="379049"/>
            <a:ext cx="7400925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8238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跋涉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1456</TotalTime>
  <Words>203</Words>
  <Application>Microsoft Office PowerPoint</Application>
  <PresentationFormat>自定义</PresentationFormat>
  <Paragraphs>46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3" baseType="lpstr">
      <vt:lpstr>黑体</vt:lpstr>
      <vt:lpstr>华文楷体</vt:lpstr>
      <vt:lpstr>华文隶书</vt:lpstr>
      <vt:lpstr>隶书</vt:lpstr>
      <vt:lpstr>宋体</vt:lpstr>
      <vt:lpstr>微软雅黑</vt:lpstr>
      <vt:lpstr>Calibri</vt:lpstr>
      <vt:lpstr>Franklin Gothic Book</vt:lpstr>
      <vt:lpstr>Franklin Gothic Medium</vt:lpstr>
      <vt:lpstr>Garamond</vt:lpstr>
      <vt:lpstr>Wingdings 2</vt:lpstr>
      <vt:lpstr>跋涉</vt:lpstr>
      <vt:lpstr>PowerPoint 演示文稿</vt:lpstr>
    </vt:vector>
  </TitlesOfParts>
  <Company>THU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dell 2</dc:creator>
  <cp:lastModifiedBy>Windows 用户</cp:lastModifiedBy>
  <cp:revision>307</cp:revision>
  <dcterms:created xsi:type="dcterms:W3CDTF">2010-09-02T02:40:36Z</dcterms:created>
  <dcterms:modified xsi:type="dcterms:W3CDTF">2020-12-20T12:45:00Z</dcterms:modified>
</cp:coreProperties>
</file>