
<file path=[Content_Types].xml><?xml version="1.0" encoding="utf-8"?>
<Types xmlns="http://schemas.openxmlformats.org/package/2006/content-types">
  <Default Extension="jpeg" ContentType="image/jpeg"/>
  <Default Extension="JPG" ContentType="image/.jpg"/>
  <Default Extension="emf" ContentType="image/x-emf"/>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398970" cy="43200320"/>
  <p:notesSz cx="6858000" cy="9144000"/>
  <p:custDataLst>
    <p:tags r:id="rId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17" d="100"/>
          <a:sy n="17" d="100"/>
        </p:scale>
        <p:origin x="317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1.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6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4049911" y="22690338"/>
            <a:ext cx="24299466" cy="10430151"/>
          </a:xfrm>
        </p:spPr>
        <p:txBody>
          <a:bodyPr/>
          <a:lstStyle>
            <a:lvl1pPr marL="0" indent="0" algn="ctr">
              <a:buNone/>
              <a:defRPr sz="8505"/>
            </a:lvl1pPr>
            <a:lvl2pPr marL="1619885" indent="0" algn="ctr">
              <a:buNone/>
              <a:defRPr sz="7085"/>
            </a:lvl2pPr>
            <a:lvl3pPr marL="3239770" indent="0" algn="ctr">
              <a:buNone/>
              <a:defRPr sz="6380"/>
            </a:lvl3pPr>
            <a:lvl4pPr marL="4859655" indent="0" algn="ctr">
              <a:buNone/>
              <a:defRPr sz="5670"/>
            </a:lvl4pPr>
            <a:lvl5pPr marL="6479540" indent="0" algn="ctr">
              <a:buNone/>
              <a:defRPr sz="5670"/>
            </a:lvl5pPr>
            <a:lvl6pPr marL="8100060" indent="0" algn="ctr">
              <a:buNone/>
              <a:defRPr sz="5670"/>
            </a:lvl6pPr>
            <a:lvl7pPr marL="9719945" indent="0" algn="ctr">
              <a:buNone/>
              <a:defRPr sz="5670"/>
            </a:lvl7pPr>
            <a:lvl8pPr marL="11339830" indent="0" algn="ctr">
              <a:buNone/>
              <a:defRPr sz="5670"/>
            </a:lvl8pPr>
            <a:lvl9pPr marL="12959715" indent="0" algn="ctr">
              <a:buNone/>
              <a:defRPr sz="567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6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2210578" y="28910440"/>
            <a:ext cx="27944386" cy="9450136"/>
          </a:xfrm>
        </p:spPr>
        <p:txBody>
          <a:bodyPr/>
          <a:lstStyle>
            <a:lvl1pPr marL="0" indent="0">
              <a:buNone/>
              <a:defRPr sz="8505">
                <a:solidFill>
                  <a:schemeClr val="tx1"/>
                </a:solidFill>
              </a:defRPr>
            </a:lvl1pPr>
            <a:lvl2pPr marL="1619885" indent="0">
              <a:buNone/>
              <a:defRPr sz="7085">
                <a:solidFill>
                  <a:schemeClr val="tx1">
                    <a:tint val="75000"/>
                  </a:schemeClr>
                </a:solidFill>
              </a:defRPr>
            </a:lvl2pPr>
            <a:lvl3pPr marL="3239770" indent="0">
              <a:buNone/>
              <a:defRPr sz="6380">
                <a:solidFill>
                  <a:schemeClr val="tx1">
                    <a:tint val="75000"/>
                  </a:schemeClr>
                </a:solidFill>
              </a:defRPr>
            </a:lvl3pPr>
            <a:lvl4pPr marL="4859655" indent="0">
              <a:buNone/>
              <a:defRPr sz="5670">
                <a:solidFill>
                  <a:schemeClr val="tx1">
                    <a:tint val="75000"/>
                  </a:schemeClr>
                </a:solidFill>
              </a:defRPr>
            </a:lvl4pPr>
            <a:lvl5pPr marL="6479540" indent="0">
              <a:buNone/>
              <a:defRPr sz="5670">
                <a:solidFill>
                  <a:schemeClr val="tx1">
                    <a:tint val="75000"/>
                  </a:schemeClr>
                </a:solidFill>
              </a:defRPr>
            </a:lvl5pPr>
            <a:lvl6pPr marL="8100060" indent="0">
              <a:buNone/>
              <a:defRPr sz="5670">
                <a:solidFill>
                  <a:schemeClr val="tx1">
                    <a:tint val="75000"/>
                  </a:schemeClr>
                </a:solidFill>
              </a:defRPr>
            </a:lvl6pPr>
            <a:lvl7pPr marL="9719945" indent="0">
              <a:buNone/>
              <a:defRPr sz="5670">
                <a:solidFill>
                  <a:schemeClr val="tx1">
                    <a:tint val="75000"/>
                  </a:schemeClr>
                </a:solidFill>
              </a:defRPr>
            </a:lvl7pPr>
            <a:lvl8pPr marL="11339830" indent="0">
              <a:buNone/>
              <a:defRPr sz="5670">
                <a:solidFill>
                  <a:schemeClr val="tx1">
                    <a:tint val="75000"/>
                  </a:schemeClr>
                </a:solidFill>
              </a:defRPr>
            </a:lvl8pPr>
            <a:lvl9pPr marL="12959715" indent="0">
              <a:buNone/>
              <a:defRPr sz="567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2227451" y="11500170"/>
            <a:ext cx="13769697" cy="2741040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16402140" y="11500170"/>
            <a:ext cx="13769697" cy="2741040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2231675" y="10590160"/>
            <a:ext cx="13706415" cy="5190073"/>
          </a:xfrm>
        </p:spPr>
        <p:txBody>
          <a:bodyPr anchor="b"/>
          <a:lstStyle>
            <a:lvl1pPr marL="0" indent="0">
              <a:buNone/>
              <a:defRPr sz="8505" b="1"/>
            </a:lvl1pPr>
            <a:lvl2pPr marL="1619885" indent="0">
              <a:buNone/>
              <a:defRPr sz="7085" b="1"/>
            </a:lvl2pPr>
            <a:lvl3pPr marL="3239770" indent="0">
              <a:buNone/>
              <a:defRPr sz="6380" b="1"/>
            </a:lvl3pPr>
            <a:lvl4pPr marL="4859655" indent="0">
              <a:buNone/>
              <a:defRPr sz="5670" b="1"/>
            </a:lvl4pPr>
            <a:lvl5pPr marL="6479540"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2231675" y="15780233"/>
            <a:ext cx="13706415" cy="23210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16402142" y="10590160"/>
            <a:ext cx="13773917" cy="5190073"/>
          </a:xfrm>
        </p:spPr>
        <p:txBody>
          <a:bodyPr anchor="b"/>
          <a:lstStyle>
            <a:lvl1pPr marL="0" indent="0">
              <a:buNone/>
              <a:defRPr sz="8505" b="1"/>
            </a:lvl1pPr>
            <a:lvl2pPr marL="1619885" indent="0">
              <a:buNone/>
              <a:defRPr sz="7085" b="1"/>
            </a:lvl2pPr>
            <a:lvl3pPr marL="3239770" indent="0">
              <a:buNone/>
              <a:defRPr sz="6380" b="1"/>
            </a:lvl3pPr>
            <a:lvl4pPr marL="4859655" indent="0">
              <a:buNone/>
              <a:defRPr sz="5670" b="1"/>
            </a:lvl4pPr>
            <a:lvl5pPr marL="6479540" indent="0">
              <a:buNone/>
              <a:defRPr sz="5670" b="1"/>
            </a:lvl5pPr>
            <a:lvl6pPr marL="8100060" indent="0">
              <a:buNone/>
              <a:defRPr sz="5670" b="1"/>
            </a:lvl6pPr>
            <a:lvl7pPr marL="9719945" indent="0">
              <a:buNone/>
              <a:defRPr sz="5670" b="1"/>
            </a:lvl7pPr>
            <a:lvl8pPr marL="11339830" indent="0">
              <a:buNone/>
              <a:defRPr sz="5670" b="1"/>
            </a:lvl8pPr>
            <a:lvl9pPr marL="12959715" indent="0">
              <a:buNone/>
              <a:defRPr sz="567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16402142" y="15780233"/>
            <a:ext cx="13773917" cy="23210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13" descr="海报"/>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39223"/>
            <a:ext cx="32364363" cy="44139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22229" y="3999573"/>
            <a:ext cx="4983667" cy="426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userDrawn="1"/>
        </p:nvSpPr>
        <p:spPr>
          <a:xfrm>
            <a:off x="9408365" y="5743156"/>
            <a:ext cx="18910946" cy="2015936"/>
          </a:xfrm>
          <a:prstGeom prst="rect">
            <a:avLst/>
          </a:prstGeom>
          <a:noFill/>
        </p:spPr>
        <p:txBody>
          <a:bodyPr wrap="none" rtlCol="0">
            <a:spAutoFit/>
          </a:bodyPr>
          <a:lstStyle/>
          <a:p>
            <a:r>
              <a:rPr lang="zh-CN" altLang="en-US" sz="12500" b="1" dirty="0">
                <a:ln w="22225">
                  <a:solidFill>
                    <a:schemeClr val="bg1"/>
                  </a:solidFill>
                  <a:prstDash val="solid"/>
                </a:ln>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高 分 子 科 学 前 沿 讲 座 </a:t>
            </a:r>
            <a:endParaRPr lang="zh-CN" altLang="en-US" sz="12500" dirty="0">
              <a:ln w="22225">
                <a:solidFill>
                  <a:schemeClr val="bg1"/>
                </a:solidFill>
                <a:prstDash val="solid"/>
              </a:ln>
              <a:solidFill>
                <a:srgbClr val="FF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4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13773917" y="6220102"/>
            <a:ext cx="16402140" cy="30700453"/>
          </a:xfrm>
        </p:spPr>
        <p:txBody>
          <a:bodyPr/>
          <a:lstStyle>
            <a:lvl1pPr>
              <a:defRPr sz="11340"/>
            </a:lvl1pPr>
            <a:lvl2pPr>
              <a:defRPr sz="9920"/>
            </a:lvl2pPr>
            <a:lvl3pPr>
              <a:defRPr sz="8505"/>
            </a:lvl3pPr>
            <a:lvl4pPr>
              <a:defRPr sz="7085"/>
            </a:lvl4pPr>
            <a:lvl5pPr>
              <a:defRPr sz="7085"/>
            </a:lvl5pPr>
            <a:lvl6pPr>
              <a:defRPr sz="7085"/>
            </a:lvl6pPr>
            <a:lvl7pPr>
              <a:defRPr sz="7085"/>
            </a:lvl7pPr>
            <a:lvl8pPr>
              <a:defRPr sz="7085"/>
            </a:lvl8pPr>
            <a:lvl9pPr>
              <a:defRPr sz="7085"/>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2231671" y="12960191"/>
            <a:ext cx="10449614" cy="24010358"/>
          </a:xfrm>
        </p:spPr>
        <p:txBody>
          <a:bodyPr/>
          <a:lstStyle>
            <a:lvl1pPr marL="0" indent="0">
              <a:buNone/>
              <a:defRPr sz="5670"/>
            </a:lvl1pPr>
            <a:lvl2pPr marL="1619885" indent="0">
              <a:buNone/>
              <a:defRPr sz="4960"/>
            </a:lvl2pPr>
            <a:lvl3pPr marL="3239770" indent="0">
              <a:buNone/>
              <a:defRPr sz="4250"/>
            </a:lvl3pPr>
            <a:lvl4pPr marL="4859655" indent="0">
              <a:buNone/>
              <a:defRPr sz="3545"/>
            </a:lvl4pPr>
            <a:lvl5pPr marL="6479540"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4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40"/>
            </a:lvl1pPr>
            <a:lvl2pPr marL="1619885" indent="0">
              <a:buNone/>
              <a:defRPr sz="9920"/>
            </a:lvl2pPr>
            <a:lvl3pPr marL="3239770" indent="0">
              <a:buNone/>
              <a:defRPr sz="8505"/>
            </a:lvl3pPr>
            <a:lvl4pPr marL="4859655" indent="0">
              <a:buNone/>
              <a:defRPr sz="7085"/>
            </a:lvl4pPr>
            <a:lvl5pPr marL="6479540" indent="0">
              <a:buNone/>
              <a:defRPr sz="7085"/>
            </a:lvl5pPr>
            <a:lvl6pPr marL="8100060" indent="0">
              <a:buNone/>
              <a:defRPr sz="7085"/>
            </a:lvl6pPr>
            <a:lvl7pPr marL="9719945" indent="0">
              <a:buNone/>
              <a:defRPr sz="7085"/>
            </a:lvl7pPr>
            <a:lvl8pPr marL="11339830" indent="0">
              <a:buNone/>
              <a:defRPr sz="7085"/>
            </a:lvl8pPr>
            <a:lvl9pPr marL="12959715" indent="0">
              <a:buNone/>
              <a:defRPr sz="7085"/>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2231671" y="12960191"/>
            <a:ext cx="10449614" cy="24010358"/>
          </a:xfrm>
        </p:spPr>
        <p:txBody>
          <a:bodyPr/>
          <a:lstStyle>
            <a:lvl1pPr marL="0" indent="0">
              <a:buNone/>
              <a:defRPr sz="5670"/>
            </a:lvl1pPr>
            <a:lvl2pPr marL="1619885" indent="0">
              <a:buNone/>
              <a:defRPr sz="4960"/>
            </a:lvl2pPr>
            <a:lvl3pPr marL="3239770" indent="0">
              <a:buNone/>
              <a:defRPr sz="4250"/>
            </a:lvl3pPr>
            <a:lvl4pPr marL="4859655" indent="0">
              <a:buNone/>
              <a:defRPr sz="3545"/>
            </a:lvl4pPr>
            <a:lvl5pPr marL="6479540" indent="0">
              <a:buNone/>
              <a:defRPr sz="3545"/>
            </a:lvl5pPr>
            <a:lvl6pPr marL="8100060" indent="0">
              <a:buNone/>
              <a:defRPr sz="3545"/>
            </a:lvl6pPr>
            <a:lvl7pPr marL="9719945" indent="0">
              <a:buNone/>
              <a:defRPr sz="3545"/>
            </a:lvl7pPr>
            <a:lvl8pPr marL="11339830" indent="0">
              <a:buNone/>
              <a:defRPr sz="3545"/>
            </a:lvl8pPr>
            <a:lvl9pPr marL="12959715" indent="0">
              <a:buNone/>
              <a:defRPr sz="3545"/>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2227453" y="2300034"/>
            <a:ext cx="20553298" cy="3661054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D139E4-AC0C-43F5-9C7C-C63DBBCC5E5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0">
                <a:solidFill>
                  <a:schemeClr val="tx1">
                    <a:tint val="75000"/>
                  </a:schemeClr>
                </a:solidFill>
              </a:defRPr>
            </a:lvl1pPr>
          </a:lstStyle>
          <a:p>
            <a:fld id="{54DBBC73-0EA5-4035-8686-FAC9B1BAB5DE}" type="datetimeFigureOut">
              <a:rPr lang="zh-CN" altLang="en-US" smtClean="0"/>
            </a:fld>
            <a:endParaRPr lang="zh-CN" altLang="en-US"/>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0">
                <a:solidFill>
                  <a:schemeClr val="tx1">
                    <a:tint val="75000"/>
                  </a:schemeClr>
                </a:solidFill>
              </a:defRPr>
            </a:lvl1pPr>
          </a:lstStyle>
          <a:p>
            <a:fld id="{ECD139E4-AC0C-43F5-9C7C-C63DBBCC5E5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239770"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10260" indent="-810260" algn="l" defTabSz="3239770" rtl="0" eaLnBrk="1" latinLnBrk="0" hangingPunct="1">
        <a:lnSpc>
          <a:spcPct val="90000"/>
        </a:lnSpc>
        <a:spcBef>
          <a:spcPts val="3545"/>
        </a:spcBef>
        <a:buFont typeface="Arial" panose="020B0604020202020204" pitchFamily="34" charset="0"/>
        <a:buChar char="•"/>
        <a:defRPr sz="9920" kern="1200">
          <a:solidFill>
            <a:schemeClr val="tx1"/>
          </a:solidFill>
          <a:latin typeface="+mn-lt"/>
          <a:ea typeface="+mn-ea"/>
          <a:cs typeface="+mn-cs"/>
        </a:defRPr>
      </a:lvl1pPr>
      <a:lvl2pPr marL="2430145" indent="-810260" algn="l" defTabSz="3239770" rtl="0" eaLnBrk="1" latinLnBrk="0" hangingPunct="1">
        <a:lnSpc>
          <a:spcPct val="90000"/>
        </a:lnSpc>
        <a:spcBef>
          <a:spcPts val="1770"/>
        </a:spcBef>
        <a:buFont typeface="Arial" panose="020B0604020202020204" pitchFamily="34" charset="0"/>
        <a:buChar char="•"/>
        <a:defRPr sz="8505" kern="1200">
          <a:solidFill>
            <a:schemeClr val="tx1"/>
          </a:solidFill>
          <a:latin typeface="+mn-lt"/>
          <a:ea typeface="+mn-ea"/>
          <a:cs typeface="+mn-cs"/>
        </a:defRPr>
      </a:lvl2pPr>
      <a:lvl3pPr marL="4050030" indent="-810260" algn="l" defTabSz="3239770" rtl="0" eaLnBrk="1" latinLnBrk="0" hangingPunct="1">
        <a:lnSpc>
          <a:spcPct val="90000"/>
        </a:lnSpc>
        <a:spcBef>
          <a:spcPts val="1770"/>
        </a:spcBef>
        <a:buFont typeface="Arial" panose="020B0604020202020204" pitchFamily="34" charset="0"/>
        <a:buChar char="•"/>
        <a:defRPr sz="7085" kern="1200">
          <a:solidFill>
            <a:schemeClr val="tx1"/>
          </a:solidFill>
          <a:latin typeface="+mn-lt"/>
          <a:ea typeface="+mn-ea"/>
          <a:cs typeface="+mn-cs"/>
        </a:defRPr>
      </a:lvl3pPr>
      <a:lvl4pPr marL="566991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4pPr>
      <a:lvl5pPr marL="728980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5pPr>
      <a:lvl6pPr marL="890968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6pPr>
      <a:lvl7pPr marL="1052957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7pPr>
      <a:lvl8pPr marL="12149455"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8pPr>
      <a:lvl9pPr marL="13769340" indent="-810260" algn="l" defTabSz="3239770" rtl="0" eaLnBrk="1" latinLnBrk="0" hangingPunct="1">
        <a:lnSpc>
          <a:spcPct val="90000"/>
        </a:lnSpc>
        <a:spcBef>
          <a:spcPts val="1770"/>
        </a:spcBef>
        <a:buFont typeface="Arial" panose="020B0604020202020204" pitchFamily="34" charset="0"/>
        <a:buChar char="•"/>
        <a:defRPr sz="6380" kern="1200">
          <a:solidFill>
            <a:schemeClr val="tx1"/>
          </a:solidFill>
          <a:latin typeface="+mn-lt"/>
          <a:ea typeface="+mn-ea"/>
          <a:cs typeface="+mn-cs"/>
        </a:defRPr>
      </a:lvl9pPr>
    </p:bodyStyle>
    <p:otherStyle>
      <a:defPPr>
        <a:defRPr lang="en-US"/>
      </a:defPPr>
      <a:lvl1pPr marL="0" algn="l" defTabSz="3239770" rtl="0" eaLnBrk="1" latinLnBrk="0" hangingPunct="1">
        <a:defRPr sz="6380" kern="1200">
          <a:solidFill>
            <a:schemeClr val="tx1"/>
          </a:solidFill>
          <a:latin typeface="+mn-lt"/>
          <a:ea typeface="+mn-ea"/>
          <a:cs typeface="+mn-cs"/>
        </a:defRPr>
      </a:lvl1pPr>
      <a:lvl2pPr marL="1619885" algn="l" defTabSz="3239770" rtl="0" eaLnBrk="1" latinLnBrk="0" hangingPunct="1">
        <a:defRPr sz="6380" kern="1200">
          <a:solidFill>
            <a:schemeClr val="tx1"/>
          </a:solidFill>
          <a:latin typeface="+mn-lt"/>
          <a:ea typeface="+mn-ea"/>
          <a:cs typeface="+mn-cs"/>
        </a:defRPr>
      </a:lvl2pPr>
      <a:lvl3pPr marL="3239770" algn="l" defTabSz="3239770" rtl="0" eaLnBrk="1" latinLnBrk="0" hangingPunct="1">
        <a:defRPr sz="6380" kern="1200">
          <a:solidFill>
            <a:schemeClr val="tx1"/>
          </a:solidFill>
          <a:latin typeface="+mn-lt"/>
          <a:ea typeface="+mn-ea"/>
          <a:cs typeface="+mn-cs"/>
        </a:defRPr>
      </a:lvl3pPr>
      <a:lvl4pPr marL="4859655" algn="l" defTabSz="3239770" rtl="0" eaLnBrk="1" latinLnBrk="0" hangingPunct="1">
        <a:defRPr sz="6380" kern="1200">
          <a:solidFill>
            <a:schemeClr val="tx1"/>
          </a:solidFill>
          <a:latin typeface="+mn-lt"/>
          <a:ea typeface="+mn-ea"/>
          <a:cs typeface="+mn-cs"/>
        </a:defRPr>
      </a:lvl4pPr>
      <a:lvl5pPr marL="6479540" algn="l" defTabSz="3239770" rtl="0" eaLnBrk="1" latinLnBrk="0" hangingPunct="1">
        <a:defRPr sz="6380" kern="1200">
          <a:solidFill>
            <a:schemeClr val="tx1"/>
          </a:solidFill>
          <a:latin typeface="+mn-lt"/>
          <a:ea typeface="+mn-ea"/>
          <a:cs typeface="+mn-cs"/>
        </a:defRPr>
      </a:lvl5pPr>
      <a:lvl6pPr marL="8100060" algn="l" defTabSz="3239770" rtl="0" eaLnBrk="1" latinLnBrk="0" hangingPunct="1">
        <a:defRPr sz="6380" kern="1200">
          <a:solidFill>
            <a:schemeClr val="tx1"/>
          </a:solidFill>
          <a:latin typeface="+mn-lt"/>
          <a:ea typeface="+mn-ea"/>
          <a:cs typeface="+mn-cs"/>
        </a:defRPr>
      </a:lvl6pPr>
      <a:lvl7pPr marL="9719945" algn="l" defTabSz="3239770" rtl="0" eaLnBrk="1" latinLnBrk="0" hangingPunct="1">
        <a:defRPr sz="6380" kern="1200">
          <a:solidFill>
            <a:schemeClr val="tx1"/>
          </a:solidFill>
          <a:latin typeface="+mn-lt"/>
          <a:ea typeface="+mn-ea"/>
          <a:cs typeface="+mn-cs"/>
        </a:defRPr>
      </a:lvl7pPr>
      <a:lvl8pPr marL="11339830" algn="l" defTabSz="3239770" rtl="0" eaLnBrk="1" latinLnBrk="0" hangingPunct="1">
        <a:defRPr sz="6380" kern="1200">
          <a:solidFill>
            <a:schemeClr val="tx1"/>
          </a:solidFill>
          <a:latin typeface="+mn-lt"/>
          <a:ea typeface="+mn-ea"/>
          <a:cs typeface="+mn-cs"/>
        </a:defRPr>
      </a:lvl8pPr>
      <a:lvl9pPr marL="12959715" algn="l" defTabSz="3239770" rtl="0" eaLnBrk="1" latinLnBrk="0" hangingPunct="1">
        <a:defRPr sz="63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88191" y="3344510"/>
            <a:ext cx="31488237" cy="8747125"/>
          </a:xfrm>
          <a:prstGeom prst="rect">
            <a:avLst/>
          </a:prstGeom>
          <a:solidFill>
            <a:schemeClr val="bg1"/>
          </a:solidFill>
          <a:ln>
            <a:noFill/>
          </a:ln>
        </p:spPr>
        <p:txBody>
          <a:bodyPr wrap="square" lIns="135788" tIns="67894" rIns="135788" bIns="67894" anchor="ctr">
            <a:spAutoFit/>
            <a:sp3d extrusionH="57150">
              <a:bevelT w="38100" h="38100" prst="relaxedInset"/>
            </a:sp3d>
          </a:bodyPr>
          <a:lstStyle>
            <a:lvl1pPr defTabSz="1357630">
              <a:spcBef>
                <a:spcPct val="20000"/>
              </a:spcBef>
              <a:buChar char="•"/>
              <a:defRPr sz="4800">
                <a:solidFill>
                  <a:schemeClr val="tx1"/>
                </a:solidFill>
                <a:latin typeface="Arial" panose="020B0604020202020204" pitchFamily="34" charset="0"/>
                <a:ea typeface="宋体" panose="02010600030101010101" pitchFamily="2" charset="-122"/>
              </a:defRPr>
            </a:lvl1pPr>
            <a:lvl2pPr marL="679450" indent="-424180" defTabSz="1357630">
              <a:spcBef>
                <a:spcPct val="20000"/>
              </a:spcBef>
              <a:buChar char="–"/>
              <a:defRPr sz="4200">
                <a:solidFill>
                  <a:schemeClr val="tx1"/>
                </a:solidFill>
                <a:latin typeface="Arial" panose="020B0604020202020204" pitchFamily="34" charset="0"/>
                <a:ea typeface="宋体" panose="02010600030101010101" pitchFamily="2" charset="-122"/>
              </a:defRPr>
            </a:lvl2pPr>
            <a:lvl3pPr marL="1357630" indent="-339725" defTabSz="1357630">
              <a:spcBef>
                <a:spcPct val="20000"/>
              </a:spcBef>
              <a:buChar char="•"/>
              <a:defRPr sz="3600">
                <a:solidFill>
                  <a:schemeClr val="tx1"/>
                </a:solidFill>
                <a:latin typeface="Arial" panose="020B0604020202020204" pitchFamily="34" charset="0"/>
                <a:ea typeface="宋体" panose="02010600030101010101" pitchFamily="2" charset="-122"/>
              </a:defRPr>
            </a:lvl3pPr>
            <a:lvl4pPr marL="2037080" indent="-339725" defTabSz="1357630">
              <a:spcBef>
                <a:spcPct val="20000"/>
              </a:spcBef>
              <a:buChar char="–"/>
              <a:defRPr sz="3000">
                <a:solidFill>
                  <a:schemeClr val="tx1"/>
                </a:solidFill>
                <a:latin typeface="Arial" panose="020B0604020202020204" pitchFamily="34" charset="0"/>
                <a:ea typeface="宋体" panose="02010600030101010101" pitchFamily="2" charset="-122"/>
              </a:defRPr>
            </a:lvl4pPr>
            <a:lvl5pPr marL="2716530" indent="-339725" defTabSz="1357630">
              <a:spcBef>
                <a:spcPct val="20000"/>
              </a:spcBef>
              <a:buChar char="»"/>
              <a:defRPr sz="3000">
                <a:solidFill>
                  <a:schemeClr val="tx1"/>
                </a:solidFill>
                <a:latin typeface="Arial" panose="020B0604020202020204" pitchFamily="34" charset="0"/>
                <a:ea typeface="宋体" panose="02010600030101010101" pitchFamily="2" charset="-122"/>
              </a:defRPr>
            </a:lvl5pPr>
            <a:lvl6pPr marL="31737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6pPr>
            <a:lvl7pPr marL="36309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7pPr>
            <a:lvl8pPr marL="40881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8pPr>
            <a:lvl9pPr marL="4545330" indent="-339725" defTabSz="1357630" eaLnBrk="0" fontAlgn="base" hangingPunct="0">
              <a:spcBef>
                <a:spcPct val="20000"/>
              </a:spcBef>
              <a:spcAft>
                <a:spcPct val="0"/>
              </a:spcAft>
              <a:buChar char="»"/>
              <a:defRPr sz="3000">
                <a:solidFill>
                  <a:schemeClr val="tx1"/>
                </a:solidFill>
                <a:latin typeface="Arial" panose="020B0604020202020204" pitchFamily="34" charset="0"/>
                <a:ea typeface="宋体" panose="02010600030101010101" pitchFamily="2" charset="-122"/>
              </a:defRPr>
            </a:lvl9pPr>
          </a:lstStyle>
          <a:p>
            <a:pPr>
              <a:buNone/>
            </a:pPr>
            <a:r>
              <a:rPr lang="en-US" altLang="zh-CN"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Title</a:t>
            </a:r>
            <a:r>
              <a:rPr lang="zh-CN" altLang="en-US" sz="88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a:t>
            </a:r>
            <a:r>
              <a:rPr lang="en-US" sz="8800" b="1" dirty="0"/>
              <a:t> Electrostatically driven self-assembled biomimicry</a:t>
            </a:r>
            <a:endParaRPr lang="en-US" sz="8800" b="1" dirty="0"/>
          </a:p>
          <a:p>
            <a:pPr marL="4333875" indent="-4167505" fontAlgn="auto">
              <a:lnSpc>
                <a:spcPct val="140000"/>
              </a:lnSpc>
              <a:spcBef>
                <a:spcPts val="0"/>
              </a:spcBef>
              <a:spcAft>
                <a:spcPts val="1800"/>
              </a:spcAft>
              <a:buFontTx/>
              <a:buNone/>
              <a:defRPr/>
            </a:pPr>
            <a:r>
              <a:rPr lang="en-US" altLang="zh-CN" sz="8300" b="1" dirty="0">
                <a:ea typeface="微软雅黑" panose="020B0503020204020204" pitchFamily="34" charset="-122"/>
                <a:cs typeface="Arial" panose="020B0604020202020204" pitchFamily="34" charset="0"/>
              </a:rPr>
              <a:t>Prof.</a:t>
            </a:r>
            <a:r>
              <a:rPr lang="zh-CN" altLang="en-US" sz="8300" b="1" dirty="0">
                <a:ea typeface="微软雅黑" panose="020B0503020204020204" pitchFamily="34" charset="-122"/>
                <a:cs typeface="Arial" panose="020B0604020202020204" pitchFamily="34" charset="0"/>
              </a:rPr>
              <a:t> </a:t>
            </a:r>
            <a:r>
              <a:rPr lang="en-US" altLang="zh-CN" sz="8300" b="1" dirty="0">
                <a:ea typeface="微软雅黑" panose="020B0503020204020204" pitchFamily="34" charset="-122"/>
                <a:cs typeface="Arial" panose="020B0604020202020204" pitchFamily="34" charset="0"/>
              </a:rPr>
              <a:t>Murugappan </a:t>
            </a:r>
            <a:r>
              <a:rPr lang="en-US" altLang="zh-CN" sz="8300" b="1" dirty="0" err="1">
                <a:ea typeface="微软雅黑" panose="020B0503020204020204" pitchFamily="34" charset="-122"/>
                <a:cs typeface="Arial" panose="020B0604020202020204" pitchFamily="34" charset="0"/>
              </a:rPr>
              <a:t>Muthukumar</a:t>
            </a:r>
            <a:endParaRPr lang="en-US" altLang="zh-CN" sz="8300" b="1" dirty="0">
              <a:ea typeface="微软雅黑" panose="020B0503020204020204" pitchFamily="34" charset="-122"/>
              <a:cs typeface="Arial" panose="020B0604020202020204" pitchFamily="34" charset="0"/>
            </a:endParaRPr>
          </a:p>
          <a:p>
            <a:pPr marL="4333875" indent="-4167505" fontAlgn="auto">
              <a:lnSpc>
                <a:spcPct val="140000"/>
              </a:lnSpc>
              <a:spcBef>
                <a:spcPts val="0"/>
              </a:spcBef>
              <a:spcAft>
                <a:spcPts val="0"/>
              </a:spcAft>
              <a:buFontTx/>
              <a:buNone/>
              <a:defRPr/>
            </a:pPr>
            <a:r>
              <a:rPr lang="en-US" altLang="zh-CN" sz="8300" b="1" dirty="0">
                <a:ea typeface="微软雅黑" panose="020B0503020204020204" pitchFamily="34" charset="-122"/>
                <a:cs typeface="Arial" panose="020B0604020202020204" pitchFamily="34" charset="0"/>
              </a:rPr>
              <a:t>University of Massachusetts Amherst</a:t>
            </a:r>
            <a:endParaRPr lang="en-US" altLang="zh-CN" sz="8300" b="1" dirty="0">
              <a:ea typeface="微软雅黑" panose="020B0503020204020204" pitchFamily="34" charset="-122"/>
              <a:cs typeface="Arial" panose="020B0604020202020204" pitchFamily="34" charset="0"/>
            </a:endParaRPr>
          </a:p>
          <a:p>
            <a:pPr marL="4333875" indent="-4167505">
              <a:lnSpc>
                <a:spcPct val="90000"/>
              </a:lnSpc>
              <a:spcBef>
                <a:spcPts val="3600"/>
              </a:spcBef>
              <a:spcAft>
                <a:spcPts val="1800"/>
              </a:spcAft>
              <a:buFontTx/>
              <a:buNone/>
              <a:defRPr/>
            </a:pPr>
            <a:r>
              <a:rPr lang="en-US" altLang="zh-CN"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Date</a:t>
            </a:r>
            <a:r>
              <a:rPr lang="zh-CN" altLang="en-US"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       </a:t>
            </a:r>
            <a:r>
              <a:rPr lang="en-US" altLang="zh-CN" sz="7200" b="1" dirty="0">
                <a:ea typeface="微软雅黑" panose="020B0503020204020204" pitchFamily="34" charset="-122"/>
                <a:cs typeface="Arial" panose="020B0604020202020204" pitchFamily="34" charset="0"/>
              </a:rPr>
              <a:t>2023-12-20</a:t>
            </a:r>
            <a:r>
              <a:rPr lang="zh-CN" altLang="en-US" sz="7200" b="1" dirty="0">
                <a:ea typeface="微软雅黑" panose="020B0503020204020204" pitchFamily="34" charset="-122"/>
                <a:cs typeface="Arial" panose="020B0604020202020204" pitchFamily="34" charset="0"/>
              </a:rPr>
              <a:t> </a:t>
            </a:r>
            <a:r>
              <a:rPr lang="en-US" altLang="zh-CN" sz="7200" b="1" dirty="0">
                <a:ea typeface="微软雅黑" panose="020B0503020204020204" pitchFamily="34" charset="-122"/>
                <a:cs typeface="Arial" panose="020B0604020202020204" pitchFamily="34" charset="0"/>
              </a:rPr>
              <a:t>10:</a:t>
            </a:r>
            <a:r>
              <a:rPr lang="zh-CN" altLang="en-US" sz="7200" b="1" dirty="0">
                <a:ea typeface="微软雅黑" panose="020B0503020204020204" pitchFamily="34" charset="-122"/>
                <a:cs typeface="Arial" panose="020B0604020202020204" pitchFamily="34" charset="0"/>
              </a:rPr>
              <a:t> </a:t>
            </a:r>
            <a:r>
              <a:rPr lang="en-US" altLang="zh-CN" sz="7200" b="1" dirty="0">
                <a:ea typeface="微软雅黑" panose="020B0503020204020204" pitchFamily="34" charset="-122"/>
                <a:cs typeface="Arial" panose="020B0604020202020204" pitchFamily="34" charset="0"/>
              </a:rPr>
              <a:t>00 am</a:t>
            </a:r>
            <a:endParaRPr lang="en-US" altLang="zh-CN"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endParaRPr>
          </a:p>
          <a:p>
            <a:pPr marL="4333875" indent="-4167505">
              <a:lnSpc>
                <a:spcPct val="90000"/>
              </a:lnSpc>
              <a:spcBef>
                <a:spcPts val="3600"/>
              </a:spcBef>
              <a:spcAft>
                <a:spcPts val="1800"/>
              </a:spcAft>
              <a:buFontTx/>
              <a:buNone/>
              <a:defRPr/>
            </a:pPr>
            <a:r>
              <a:rPr lang="en-US" altLang="zh-CN"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Location</a:t>
            </a:r>
            <a:r>
              <a:rPr lang="zh-CN" altLang="en-US" sz="83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a:t>
            </a:r>
            <a:r>
              <a:rPr lang="zh-CN" altLang="en-US" sz="7200" b="1" dirty="0">
                <a:solidFill>
                  <a:schemeClr val="tx1"/>
                </a:solidFill>
                <a:ea typeface="微软雅黑" panose="020B0503020204020204" pitchFamily="34" charset="-122"/>
                <a:cs typeface="Arial" panose="020B0604020202020204" pitchFamily="34" charset="0"/>
              </a:rPr>
              <a:t>清华大学英士楼</a:t>
            </a:r>
            <a:r>
              <a:rPr lang="en-US" altLang="zh-CN" sz="7200" b="1" dirty="0">
                <a:solidFill>
                  <a:schemeClr val="tx1"/>
                </a:solidFill>
                <a:ea typeface="微软雅黑" panose="020B0503020204020204" pitchFamily="34" charset="-122"/>
                <a:cs typeface="Arial" panose="020B0604020202020204" pitchFamily="34" charset="0"/>
              </a:rPr>
              <a:t>201</a:t>
            </a:r>
            <a:r>
              <a:rPr lang="en-US" altLang="zh-CN" sz="7200" b="1" dirty="0">
                <a:solidFill>
                  <a:schemeClr val="tx1"/>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		</a:t>
            </a:r>
            <a:r>
              <a:rPr lang="en-US" altLang="zh-CN" sz="80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rPr>
              <a:t>	</a:t>
            </a:r>
            <a:endParaRPr lang="zh-CN" altLang="en-US" sz="8000" b="1" dirty="0">
              <a:solidFill>
                <a:srgbClr val="FF0000"/>
              </a:solidFill>
              <a:effectLst>
                <a:outerShdw blurRad="50800" dist="38100" dir="2700000" algn="tl" rotWithShape="0">
                  <a:prstClr val="black">
                    <a:alpha val="40000"/>
                  </a:prstClr>
                </a:outerShdw>
              </a:effectLst>
              <a:ea typeface="微软雅黑" panose="020B0503020204020204" pitchFamily="34" charset="-122"/>
              <a:cs typeface="Arial" panose="020B0604020202020204" pitchFamily="34" charset="0"/>
            </a:endParaRPr>
          </a:p>
        </p:txBody>
      </p:sp>
      <p:sp>
        <p:nvSpPr>
          <p:cNvPr id="7" name="矩形 4"/>
          <p:cNvSpPr>
            <a:spLocks noChangeArrowheads="1"/>
          </p:cNvSpPr>
          <p:nvPr/>
        </p:nvSpPr>
        <p:spPr bwMode="auto">
          <a:xfrm>
            <a:off x="1139651" y="13228905"/>
            <a:ext cx="30178549" cy="1118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700">
                <a:solidFill>
                  <a:schemeClr val="tx1"/>
                </a:solidFill>
                <a:latin typeface="Arial" panose="020B0604020202020204" pitchFamily="34" charset="0"/>
                <a:ea typeface="宋体" panose="02010600030101010101" pitchFamily="2" charset="-122"/>
              </a:defRPr>
            </a:lvl1pPr>
            <a:lvl2pPr marL="742950" indent="-285750" eaLnBrk="0" hangingPunct="0">
              <a:defRPr sz="2700">
                <a:solidFill>
                  <a:schemeClr val="tx1"/>
                </a:solidFill>
                <a:latin typeface="Arial" panose="020B0604020202020204" pitchFamily="34" charset="0"/>
                <a:ea typeface="宋体" panose="02010600030101010101" pitchFamily="2" charset="-122"/>
              </a:defRPr>
            </a:lvl2pPr>
            <a:lvl3pPr marL="1143000" indent="-228600" eaLnBrk="0" hangingPunct="0">
              <a:defRPr sz="2700">
                <a:solidFill>
                  <a:schemeClr val="tx1"/>
                </a:solidFill>
                <a:latin typeface="Arial" panose="020B0604020202020204" pitchFamily="34" charset="0"/>
                <a:ea typeface="宋体" panose="02010600030101010101" pitchFamily="2" charset="-122"/>
              </a:defRPr>
            </a:lvl3pPr>
            <a:lvl4pPr marL="1600200" indent="-228600" eaLnBrk="0" hangingPunct="0">
              <a:defRPr sz="2700">
                <a:solidFill>
                  <a:schemeClr val="tx1"/>
                </a:solidFill>
                <a:latin typeface="Arial" panose="020B0604020202020204" pitchFamily="34" charset="0"/>
                <a:ea typeface="宋体" panose="02010600030101010101" pitchFamily="2" charset="-122"/>
              </a:defRPr>
            </a:lvl4pPr>
            <a:lvl5pPr marL="2057400" indent="-228600" eaLnBrk="0" hangingPunct="0">
              <a:defRPr sz="2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9pPr>
          </a:lstStyle>
          <a:p>
            <a:pPr algn="just" hangingPunct="1">
              <a:lnSpc>
                <a:spcPct val="110000"/>
              </a:lnSpc>
            </a:pPr>
            <a:r>
              <a:rPr lang="en-US" altLang="zh-CN" sz="6000" b="1" dirty="0">
                <a:solidFill>
                  <a:srgbClr val="FF6600"/>
                </a:solidFill>
                <a:ea typeface="微软雅黑" panose="020B0503020204020204" pitchFamily="34" charset="-122"/>
                <a:cs typeface="Arial" panose="020B0604020202020204" pitchFamily="34" charset="0"/>
              </a:rPr>
              <a:t>Biography</a:t>
            </a:r>
            <a:r>
              <a:rPr lang="zh-CN" altLang="en-US" sz="6000" b="1" dirty="0">
                <a:solidFill>
                  <a:srgbClr val="FF6600"/>
                </a:solidFill>
                <a:ea typeface="微软雅黑" panose="020B0503020204020204" pitchFamily="34" charset="-122"/>
                <a:cs typeface="Arial" panose="020B0604020202020204" pitchFamily="34" charset="0"/>
              </a:rPr>
              <a:t>：</a:t>
            </a:r>
            <a:r>
              <a:rPr lang="zh-CN" altLang="en-US" sz="6000" dirty="0">
                <a:ea typeface="微软雅黑" panose="020B0503020204020204" pitchFamily="34" charset="-122"/>
                <a:cs typeface="Arial" panose="020B0604020202020204" pitchFamily="34" charset="0"/>
              </a:rPr>
              <a:t> </a:t>
            </a:r>
            <a:r>
              <a:rPr lang="en-US" altLang="zh-CN" sz="6000" dirty="0">
                <a:ea typeface="微软雅黑" panose="020B0503020204020204" pitchFamily="34" charset="-122"/>
                <a:cs typeface="Arial" panose="020B0604020202020204" pitchFamily="34" charset="0"/>
              </a:rPr>
              <a:t> Professor Murugappan </a:t>
            </a:r>
            <a:r>
              <a:rPr lang="en-US" altLang="zh-CN" sz="6000" dirty="0" err="1">
                <a:ea typeface="微软雅黑" panose="020B0503020204020204" pitchFamily="34" charset="-122"/>
                <a:cs typeface="Arial" panose="020B0604020202020204" pitchFamily="34" charset="0"/>
              </a:rPr>
              <a:t>Muthukumar</a:t>
            </a:r>
            <a:r>
              <a:rPr lang="en-US" altLang="zh-CN" sz="6000" dirty="0">
                <a:ea typeface="微软雅黑" panose="020B0503020204020204" pitchFamily="34" charset="-122"/>
                <a:cs typeface="Arial" panose="020B0604020202020204" pitchFamily="34" charset="0"/>
              </a:rPr>
              <a:t> is currently the Wilmer D. Barrett Distinguished Professor of Polymer Science and Engineering at the University of Massachusetts at Amherst. His current research interests include Structure, dynamics, and assembly of polyzwitterions, intrinsically disordered proteins, and membrane-less organelles, Single molecule translocation, Charged gels, Physics of human vision, Polymer Crystallization, and Energy management in polymers. He is a Fellow of the American Physical Society, and has received the Dillon Medal and the Polymer Physics Prize of the American Physical Society, ACS Polymer Chemistry Award, Chancellor’s Medal of the University of Massachusetts, and the Gutenberg Lecture Award from the University of Mainz. He has published two sole-author books on “Polymer Translocation” and “Physics of Charged Macromolecules: Synthetic and Biological Systems”.</a:t>
            </a:r>
            <a:endParaRPr lang="zh-CN" altLang="en-US" sz="6000" dirty="0">
              <a:ea typeface="微软雅黑" panose="020B0503020204020204" pitchFamily="34" charset="-122"/>
              <a:cs typeface="Arial" panose="020B0604020202020204" pitchFamily="34" charset="0"/>
            </a:endParaRPr>
          </a:p>
        </p:txBody>
      </p:sp>
      <p:sp>
        <p:nvSpPr>
          <p:cNvPr id="8" name="矩形 4"/>
          <p:cNvSpPr>
            <a:spLocks noChangeArrowheads="1"/>
          </p:cNvSpPr>
          <p:nvPr/>
        </p:nvSpPr>
        <p:spPr bwMode="auto">
          <a:xfrm>
            <a:off x="1081088" y="24804678"/>
            <a:ext cx="30237112" cy="1224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700">
                <a:solidFill>
                  <a:schemeClr val="tx1"/>
                </a:solidFill>
                <a:latin typeface="Arial" panose="020B0604020202020204" pitchFamily="34" charset="0"/>
                <a:ea typeface="宋体" panose="02010600030101010101" pitchFamily="2" charset="-122"/>
              </a:defRPr>
            </a:lvl1pPr>
            <a:lvl2pPr marL="742950" indent="-285750" eaLnBrk="0" hangingPunct="0">
              <a:defRPr sz="2700">
                <a:solidFill>
                  <a:schemeClr val="tx1"/>
                </a:solidFill>
                <a:latin typeface="Arial" panose="020B0604020202020204" pitchFamily="34" charset="0"/>
                <a:ea typeface="宋体" panose="02010600030101010101" pitchFamily="2" charset="-122"/>
              </a:defRPr>
            </a:lvl2pPr>
            <a:lvl3pPr marL="1143000" indent="-228600" eaLnBrk="0" hangingPunct="0">
              <a:defRPr sz="2700">
                <a:solidFill>
                  <a:schemeClr val="tx1"/>
                </a:solidFill>
                <a:latin typeface="Arial" panose="020B0604020202020204" pitchFamily="34" charset="0"/>
                <a:ea typeface="宋体" panose="02010600030101010101" pitchFamily="2" charset="-122"/>
              </a:defRPr>
            </a:lvl3pPr>
            <a:lvl4pPr marL="1600200" indent="-228600" eaLnBrk="0" hangingPunct="0">
              <a:defRPr sz="2700">
                <a:solidFill>
                  <a:schemeClr val="tx1"/>
                </a:solidFill>
                <a:latin typeface="Arial" panose="020B0604020202020204" pitchFamily="34" charset="0"/>
                <a:ea typeface="宋体" panose="02010600030101010101" pitchFamily="2" charset="-122"/>
              </a:defRPr>
            </a:lvl4pPr>
            <a:lvl5pPr marL="2057400" indent="-228600" eaLnBrk="0" hangingPunct="0">
              <a:defRPr sz="2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700">
                <a:solidFill>
                  <a:schemeClr val="tx1"/>
                </a:solidFill>
                <a:latin typeface="Arial" panose="020B0604020202020204" pitchFamily="34" charset="0"/>
                <a:ea typeface="宋体" panose="02010600030101010101" pitchFamily="2" charset="-122"/>
              </a:defRPr>
            </a:lvl9pPr>
          </a:lstStyle>
          <a:p>
            <a:pPr algn="just">
              <a:spcAft>
                <a:spcPts val="1200"/>
              </a:spcAft>
            </a:pPr>
            <a:r>
              <a:rPr lang="en-US" altLang="zh-CN" sz="6000" b="1" dirty="0">
                <a:solidFill>
                  <a:srgbClr val="FF6600"/>
                </a:solidFill>
                <a:ea typeface="微软雅黑" panose="020B0503020204020204" pitchFamily="34" charset="-122"/>
                <a:cs typeface="Arial" panose="020B0604020202020204" pitchFamily="34" charset="0"/>
              </a:rPr>
              <a:t>Abstract</a:t>
            </a:r>
            <a:r>
              <a:rPr lang="zh-CN" altLang="en-US" sz="6000" b="1" dirty="0">
                <a:solidFill>
                  <a:srgbClr val="FF6600"/>
                </a:solidFill>
                <a:ea typeface="微软雅黑" panose="020B0503020204020204" pitchFamily="34" charset="-122"/>
                <a:cs typeface="Arial" panose="020B0604020202020204" pitchFamily="34" charset="0"/>
              </a:rPr>
              <a:t>：</a:t>
            </a:r>
            <a:r>
              <a:rPr lang="en-US" dirty="0"/>
              <a:t> </a:t>
            </a:r>
            <a:r>
              <a:rPr lang="en-US" sz="6000" dirty="0"/>
              <a:t>Control of self-assembled structures of charged macromolecules in aqueous solutions is vital in myriads of natural phenomena. However, a fundamental understanding of the various phenomena exhibited by charged macromolecules is one of the grand challenges in the domains of living matter, biomimicry, and healthcare. The origin of this challenge lies in the simultaneous occurrence of three long-range forces from electrostatics, topology of polymer connectivity, and hydrodynamics. As a result, charged macromolecules lead to extraordinary properties unseen in uncharged molecules. After introducing the basic concepts behind solutions of charged macromolecules, we will illustrate a few extraordinary phenomena that include liquid-liquid phase separation, coacervation, and membrane-less organelles. We will also present a few examples of biomimicry in the general context of therapeutics for vision care.</a:t>
            </a:r>
            <a:endParaRPr lang="en-US" sz="6000" dirty="0"/>
          </a:p>
          <a:p>
            <a:pPr lvl="0" algn="just">
              <a:spcAft>
                <a:spcPts val="1200"/>
              </a:spcAft>
            </a:pPr>
            <a:endParaRPr lang="en-US" altLang="zh-CN" sz="6000" dirty="0">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519380" y="5399990"/>
            <a:ext cx="5875020" cy="7828915"/>
          </a:xfrm>
          <a:prstGeom prst="rect">
            <a:avLst/>
          </a:prstGeom>
        </p:spPr>
      </p:pic>
    </p:spTree>
  </p:cSld>
  <p:clrMapOvr>
    <a:masterClrMapping/>
  </p:clrMapOvr>
</p:sld>
</file>

<file path=ppt/tags/tag1.xml><?xml version="1.0" encoding="utf-8"?>
<p:tagLst xmlns:p="http://schemas.openxmlformats.org/presentationml/2006/main">
  <p:tag name="KSO_WPP_MARK_KEY" val="9d1894f0-74af-4a77-b7de-e10865911b2b"/>
  <p:tag name="COMMONDATA" val="eyJoZGlkIjoiYzI5YTYxZTMyMDE4NjYxZDc4NDc2NjUwNWZhNTZkZmIifQ=="/>
  <p:tag name="commondata" val="eyJoZGlkIjoiYmY2ZWQ5YmNjNjg1NzljMDAxNzhhZTc1ZGM1OWMzODM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1995</Words>
  <Application>WPS 演示</Application>
  <PresentationFormat>Custom</PresentationFormat>
  <Paragraphs>11</Paragraphs>
  <Slides>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vt:i4>
      </vt:variant>
    </vt:vector>
  </HeadingPairs>
  <TitlesOfParts>
    <vt:vector size="11" baseType="lpstr">
      <vt:lpstr>Arial</vt:lpstr>
      <vt:lpstr>宋体</vt:lpstr>
      <vt:lpstr>Wingdings</vt:lpstr>
      <vt:lpstr>微软雅黑</vt:lpstr>
      <vt:lpstr>Arial Unicode MS</vt:lpstr>
      <vt:lpstr>Calibri Light</vt:lpstr>
      <vt:lpstr>等线 Light</vt:lpstr>
      <vt:lpstr>Calibri</vt:lpstr>
      <vt:lpstr>等线</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Zhao Jiang</dc:creator>
  <cp:lastModifiedBy>悠游有柚</cp:lastModifiedBy>
  <cp:revision>50</cp:revision>
  <cp:lastPrinted>2019-10-20T03:40:00Z</cp:lastPrinted>
  <dcterms:created xsi:type="dcterms:W3CDTF">2019-10-20T02:52:00Z</dcterms:created>
  <dcterms:modified xsi:type="dcterms:W3CDTF">2023-11-25T01:25:57Z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D139CA39FB0746C4923C90389CDA9BE0_13</vt:lpwstr>
  </property>
  <property fmtid="{D5CDD505-2E9C-101B-9397-08002B2CF9AE}" pid="3" name="KSOProductBuildVer">
    <vt:lpwstr>2052-12.1.0.15712</vt:lpwstr>
  </property>
</Properties>
</file>