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Lst>
  <p:sldSz cx="32399288" cy="43200638"/>
  <p:notesSz cx="6858000" cy="9144000"/>
  <p:custDataLst>
    <p:tags r:id="rId3"/>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60"/>
  </p:normalViewPr>
  <p:slideViewPr>
    <p:cSldViewPr snapToGrid="0">
      <p:cViewPr varScale="1">
        <p:scale>
          <a:sx n="17" d="100"/>
          <a:sy n="17" d="100"/>
        </p:scale>
        <p:origin x="1764" y="1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tags" Target="tags/tag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6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4049911" y="22690338"/>
            <a:ext cx="24299466" cy="10430151"/>
          </a:xfrm>
        </p:spPr>
        <p:txBody>
          <a:bodyPr/>
          <a:lstStyle>
            <a:lvl1pPr marL="0" indent="0" algn="ctr">
              <a:buNone/>
              <a:defRPr sz="8505"/>
            </a:lvl1pPr>
            <a:lvl2pPr marL="1619885" indent="0" algn="ctr">
              <a:buNone/>
              <a:defRPr sz="7085"/>
            </a:lvl2pPr>
            <a:lvl3pPr marL="3239770" indent="0" algn="ctr">
              <a:buNone/>
              <a:defRPr sz="6380"/>
            </a:lvl3pPr>
            <a:lvl4pPr marL="4859655" indent="0" algn="ctr">
              <a:buNone/>
              <a:defRPr sz="5670"/>
            </a:lvl4pPr>
            <a:lvl5pPr marL="6479540" indent="0" algn="ctr">
              <a:buNone/>
              <a:defRPr sz="5670"/>
            </a:lvl5pPr>
            <a:lvl6pPr marL="8100060" indent="0" algn="ctr">
              <a:buNone/>
              <a:defRPr sz="5670"/>
            </a:lvl6pPr>
            <a:lvl7pPr marL="9719945" indent="0" algn="ctr">
              <a:buNone/>
              <a:defRPr sz="5670"/>
            </a:lvl7pPr>
            <a:lvl8pPr marL="11339830" indent="0" algn="ctr">
              <a:buNone/>
              <a:defRPr sz="5670"/>
            </a:lvl8pPr>
            <a:lvl9pPr marL="12959715" indent="0" algn="ctr">
              <a:buNone/>
              <a:defRPr sz="567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54DBBC73-0EA5-4035-8686-FAC9B1BAB5DE}" type="datetimeFigureOut">
              <a:rPr lang="zh-CN" altLang="en-US" smtClean="0"/>
              <a:t>2024/1/18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CD139E4-AC0C-43F5-9C7C-C63DBBCC5E59}"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54DBBC73-0EA5-4035-8686-FAC9B1BAB5DE}" type="datetimeFigureOut">
              <a:rPr lang="zh-CN" altLang="en-US" smtClean="0"/>
              <a:t>2024/1/18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CD139E4-AC0C-43F5-9C7C-C63DBBCC5E5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6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2210578" y="28910440"/>
            <a:ext cx="27944386" cy="9450136"/>
          </a:xfrm>
        </p:spPr>
        <p:txBody>
          <a:bodyPr/>
          <a:lstStyle>
            <a:lvl1pPr marL="0" indent="0">
              <a:buNone/>
              <a:defRPr sz="8505">
                <a:solidFill>
                  <a:schemeClr val="tx1"/>
                </a:solidFill>
              </a:defRPr>
            </a:lvl1pPr>
            <a:lvl2pPr marL="1619885" indent="0">
              <a:buNone/>
              <a:defRPr sz="7085">
                <a:solidFill>
                  <a:schemeClr val="tx1">
                    <a:tint val="75000"/>
                  </a:schemeClr>
                </a:solidFill>
              </a:defRPr>
            </a:lvl2pPr>
            <a:lvl3pPr marL="3239770" indent="0">
              <a:buNone/>
              <a:defRPr sz="6380">
                <a:solidFill>
                  <a:schemeClr val="tx1">
                    <a:tint val="75000"/>
                  </a:schemeClr>
                </a:solidFill>
              </a:defRPr>
            </a:lvl3pPr>
            <a:lvl4pPr marL="4859655" indent="0">
              <a:buNone/>
              <a:defRPr sz="5670">
                <a:solidFill>
                  <a:schemeClr val="tx1">
                    <a:tint val="75000"/>
                  </a:schemeClr>
                </a:solidFill>
              </a:defRPr>
            </a:lvl4pPr>
            <a:lvl5pPr marL="6479540" indent="0">
              <a:buNone/>
              <a:defRPr sz="5670">
                <a:solidFill>
                  <a:schemeClr val="tx1">
                    <a:tint val="75000"/>
                  </a:schemeClr>
                </a:solidFill>
              </a:defRPr>
            </a:lvl5pPr>
            <a:lvl6pPr marL="8100060" indent="0">
              <a:buNone/>
              <a:defRPr sz="5670">
                <a:solidFill>
                  <a:schemeClr val="tx1">
                    <a:tint val="75000"/>
                  </a:schemeClr>
                </a:solidFill>
              </a:defRPr>
            </a:lvl6pPr>
            <a:lvl7pPr marL="9719945" indent="0">
              <a:buNone/>
              <a:defRPr sz="5670">
                <a:solidFill>
                  <a:schemeClr val="tx1">
                    <a:tint val="75000"/>
                  </a:schemeClr>
                </a:solidFill>
              </a:defRPr>
            </a:lvl7pPr>
            <a:lvl8pPr marL="11339830" indent="0">
              <a:buNone/>
              <a:defRPr sz="5670">
                <a:solidFill>
                  <a:schemeClr val="tx1">
                    <a:tint val="75000"/>
                  </a:schemeClr>
                </a:solidFill>
              </a:defRPr>
            </a:lvl8pPr>
            <a:lvl9pPr marL="12959715" indent="0">
              <a:buNone/>
              <a:defRPr sz="567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54DBBC73-0EA5-4035-8686-FAC9B1BAB5DE}" type="datetimeFigureOut">
              <a:rPr lang="zh-CN" altLang="en-US" smtClean="0"/>
              <a:t>2024/1/18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CD139E4-AC0C-43F5-9C7C-C63DBBCC5E5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2227451" y="11500170"/>
            <a:ext cx="13769697" cy="2741040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hasCustomPrompt="1"/>
          </p:nvPr>
        </p:nvSpPr>
        <p:spPr>
          <a:xfrm>
            <a:off x="16402140" y="11500170"/>
            <a:ext cx="13769697" cy="2741040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54DBBC73-0EA5-4035-8686-FAC9B1BAB5DE}" type="datetimeFigureOut">
              <a:rPr lang="zh-CN" altLang="en-US" smtClean="0"/>
              <a:t>2024/1/18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CD139E4-AC0C-43F5-9C7C-C63DBBCC5E5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2231675" y="10590160"/>
            <a:ext cx="13706415" cy="5190073"/>
          </a:xfrm>
        </p:spPr>
        <p:txBody>
          <a:bodyPr anchor="b"/>
          <a:lstStyle>
            <a:lvl1pPr marL="0" indent="0">
              <a:buNone/>
              <a:defRPr sz="8505" b="1"/>
            </a:lvl1pPr>
            <a:lvl2pPr marL="1619885" indent="0">
              <a:buNone/>
              <a:defRPr sz="7085" b="1"/>
            </a:lvl2pPr>
            <a:lvl3pPr marL="3239770" indent="0">
              <a:buNone/>
              <a:defRPr sz="6380" b="1"/>
            </a:lvl3pPr>
            <a:lvl4pPr marL="4859655" indent="0">
              <a:buNone/>
              <a:defRPr sz="5670" b="1"/>
            </a:lvl4pPr>
            <a:lvl5pPr marL="6479540" indent="0">
              <a:buNone/>
              <a:defRPr sz="5670" b="1"/>
            </a:lvl5pPr>
            <a:lvl6pPr marL="8100060" indent="0">
              <a:buNone/>
              <a:defRPr sz="5670" b="1"/>
            </a:lvl6pPr>
            <a:lvl7pPr marL="9719945" indent="0">
              <a:buNone/>
              <a:defRPr sz="5670" b="1"/>
            </a:lvl7pPr>
            <a:lvl8pPr marL="11339830" indent="0">
              <a:buNone/>
              <a:defRPr sz="5670" b="1"/>
            </a:lvl8pPr>
            <a:lvl9pPr marL="12959715" indent="0">
              <a:buNone/>
              <a:defRPr sz="5670" b="1"/>
            </a:lvl9pPr>
          </a:lstStyle>
          <a:p>
            <a:pPr lvl="0"/>
            <a:r>
              <a:rPr lang="zh-CN" altLang="en-US"/>
              <a:t>编辑母版文本样式</a:t>
            </a:r>
          </a:p>
        </p:txBody>
      </p:sp>
      <p:sp>
        <p:nvSpPr>
          <p:cNvPr id="4" name="Content Placeholder 3"/>
          <p:cNvSpPr>
            <a:spLocks noGrp="1"/>
          </p:cNvSpPr>
          <p:nvPr>
            <p:ph sz="half" idx="2" hasCustomPrompt="1"/>
          </p:nvPr>
        </p:nvSpPr>
        <p:spPr>
          <a:xfrm>
            <a:off x="2231675" y="15780233"/>
            <a:ext cx="13706415" cy="23210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hasCustomPrompt="1"/>
          </p:nvPr>
        </p:nvSpPr>
        <p:spPr>
          <a:xfrm>
            <a:off x="16402142" y="10590160"/>
            <a:ext cx="13773917" cy="5190073"/>
          </a:xfrm>
        </p:spPr>
        <p:txBody>
          <a:bodyPr anchor="b"/>
          <a:lstStyle>
            <a:lvl1pPr marL="0" indent="0">
              <a:buNone/>
              <a:defRPr sz="8505" b="1"/>
            </a:lvl1pPr>
            <a:lvl2pPr marL="1619885" indent="0">
              <a:buNone/>
              <a:defRPr sz="7085" b="1"/>
            </a:lvl2pPr>
            <a:lvl3pPr marL="3239770" indent="0">
              <a:buNone/>
              <a:defRPr sz="6380" b="1"/>
            </a:lvl3pPr>
            <a:lvl4pPr marL="4859655" indent="0">
              <a:buNone/>
              <a:defRPr sz="5670" b="1"/>
            </a:lvl4pPr>
            <a:lvl5pPr marL="6479540" indent="0">
              <a:buNone/>
              <a:defRPr sz="5670" b="1"/>
            </a:lvl5pPr>
            <a:lvl6pPr marL="8100060" indent="0">
              <a:buNone/>
              <a:defRPr sz="5670" b="1"/>
            </a:lvl6pPr>
            <a:lvl7pPr marL="9719945" indent="0">
              <a:buNone/>
              <a:defRPr sz="5670" b="1"/>
            </a:lvl7pPr>
            <a:lvl8pPr marL="11339830" indent="0">
              <a:buNone/>
              <a:defRPr sz="5670" b="1"/>
            </a:lvl8pPr>
            <a:lvl9pPr marL="12959715" indent="0">
              <a:buNone/>
              <a:defRPr sz="5670" b="1"/>
            </a:lvl9pPr>
          </a:lstStyle>
          <a:p>
            <a:pPr lvl="0"/>
            <a:r>
              <a:rPr lang="zh-CN" altLang="en-US"/>
              <a:t>编辑母版文本样式</a:t>
            </a:r>
          </a:p>
        </p:txBody>
      </p:sp>
      <p:sp>
        <p:nvSpPr>
          <p:cNvPr id="6" name="Content Placeholder 5"/>
          <p:cNvSpPr>
            <a:spLocks noGrp="1"/>
          </p:cNvSpPr>
          <p:nvPr>
            <p:ph sz="quarter" idx="4" hasCustomPrompt="1"/>
          </p:nvPr>
        </p:nvSpPr>
        <p:spPr>
          <a:xfrm>
            <a:off x="16402142" y="15780233"/>
            <a:ext cx="13773917" cy="23210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54DBBC73-0EA5-4035-8686-FAC9B1BAB5DE}" type="datetimeFigureOut">
              <a:rPr lang="zh-CN" altLang="en-US" smtClean="0"/>
              <a:t>2024/1/18</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ECD139E4-AC0C-43F5-9C7C-C63DBBCC5E5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54DBBC73-0EA5-4035-8686-FAC9B1BAB5DE}" type="datetimeFigureOut">
              <a:rPr lang="zh-CN" altLang="en-US" smtClean="0"/>
              <a:t>2024/1/18</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ECD139E4-AC0C-43F5-9C7C-C63DBBCC5E5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5" name="Picture 13" descr="海报"/>
          <p:cNvPicPr>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39223"/>
            <a:ext cx="32364363" cy="44139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12"/>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422229" y="3999573"/>
            <a:ext cx="4983667" cy="426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文本框 7"/>
          <p:cNvSpPr txBox="1"/>
          <p:nvPr userDrawn="1"/>
        </p:nvSpPr>
        <p:spPr>
          <a:xfrm>
            <a:off x="9408365" y="5743156"/>
            <a:ext cx="18910946" cy="2015936"/>
          </a:xfrm>
          <a:prstGeom prst="rect">
            <a:avLst/>
          </a:prstGeom>
          <a:noFill/>
        </p:spPr>
        <p:txBody>
          <a:bodyPr wrap="none" rtlCol="0">
            <a:spAutoFit/>
          </a:bodyPr>
          <a:lstStyle/>
          <a:p>
            <a:r>
              <a:rPr lang="zh-CN" altLang="en-US" sz="12500" b="1" dirty="0">
                <a:ln w="22225">
                  <a:solidFill>
                    <a:schemeClr val="bg1"/>
                  </a:solidFill>
                  <a:prstDash val="solid"/>
                </a:ln>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高 分 子 科 学 前 沿 讲 座 </a:t>
            </a:r>
            <a:endParaRPr lang="zh-CN" altLang="en-US" sz="12500" dirty="0">
              <a:ln w="22225">
                <a:solidFill>
                  <a:schemeClr val="bg1"/>
                </a:solidFill>
                <a:prstDash val="solid"/>
              </a:ln>
              <a:solidFill>
                <a:srgbClr val="FF0000"/>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4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13773917" y="6220102"/>
            <a:ext cx="16402140" cy="30700453"/>
          </a:xfrm>
        </p:spPr>
        <p:txBody>
          <a:bodyPr/>
          <a:lstStyle>
            <a:lvl1pPr>
              <a:defRPr sz="11340"/>
            </a:lvl1pPr>
            <a:lvl2pPr>
              <a:defRPr sz="9920"/>
            </a:lvl2pPr>
            <a:lvl3pPr>
              <a:defRPr sz="8505"/>
            </a:lvl3pPr>
            <a:lvl4pPr>
              <a:defRPr sz="7085"/>
            </a:lvl4pPr>
            <a:lvl5pPr>
              <a:defRPr sz="7085"/>
            </a:lvl5pPr>
            <a:lvl6pPr>
              <a:defRPr sz="7085"/>
            </a:lvl6pPr>
            <a:lvl7pPr>
              <a:defRPr sz="7085"/>
            </a:lvl7pPr>
            <a:lvl8pPr>
              <a:defRPr sz="7085"/>
            </a:lvl8pPr>
            <a:lvl9pPr>
              <a:defRPr sz="7085"/>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hasCustomPrompt="1"/>
          </p:nvPr>
        </p:nvSpPr>
        <p:spPr>
          <a:xfrm>
            <a:off x="2231671" y="12960191"/>
            <a:ext cx="10449614" cy="24010358"/>
          </a:xfrm>
        </p:spPr>
        <p:txBody>
          <a:bodyPr/>
          <a:lstStyle>
            <a:lvl1pPr marL="0" indent="0">
              <a:buNone/>
              <a:defRPr sz="5670"/>
            </a:lvl1pPr>
            <a:lvl2pPr marL="1619885" indent="0">
              <a:buNone/>
              <a:defRPr sz="4960"/>
            </a:lvl2pPr>
            <a:lvl3pPr marL="3239770" indent="0">
              <a:buNone/>
              <a:defRPr sz="4250"/>
            </a:lvl3pPr>
            <a:lvl4pPr marL="4859655" indent="0">
              <a:buNone/>
              <a:defRPr sz="3545"/>
            </a:lvl4pPr>
            <a:lvl5pPr marL="6479540" indent="0">
              <a:buNone/>
              <a:defRPr sz="3545"/>
            </a:lvl5pPr>
            <a:lvl6pPr marL="8100060" indent="0">
              <a:buNone/>
              <a:defRPr sz="3545"/>
            </a:lvl6pPr>
            <a:lvl7pPr marL="9719945" indent="0">
              <a:buNone/>
              <a:defRPr sz="3545"/>
            </a:lvl7pPr>
            <a:lvl8pPr marL="11339830" indent="0">
              <a:buNone/>
              <a:defRPr sz="3545"/>
            </a:lvl8pPr>
            <a:lvl9pPr marL="12959715" indent="0">
              <a:buNone/>
              <a:defRPr sz="3545"/>
            </a:lvl9pPr>
          </a:lstStyle>
          <a:p>
            <a:pPr lvl="0"/>
            <a:r>
              <a:rPr lang="zh-CN" altLang="en-US"/>
              <a:t>编辑母版文本样式</a:t>
            </a:r>
          </a:p>
        </p:txBody>
      </p:sp>
      <p:sp>
        <p:nvSpPr>
          <p:cNvPr id="5" name="Date Placeholder 4"/>
          <p:cNvSpPr>
            <a:spLocks noGrp="1"/>
          </p:cNvSpPr>
          <p:nvPr>
            <p:ph type="dt" sz="half" idx="10"/>
          </p:nvPr>
        </p:nvSpPr>
        <p:spPr/>
        <p:txBody>
          <a:bodyPr/>
          <a:lstStyle/>
          <a:p>
            <a:fld id="{54DBBC73-0EA5-4035-8686-FAC9B1BAB5DE}" type="datetimeFigureOut">
              <a:rPr lang="zh-CN" altLang="en-US" smtClean="0"/>
              <a:t>2024/1/18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CD139E4-AC0C-43F5-9C7C-C63DBBCC5E5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4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40"/>
            </a:lvl1pPr>
            <a:lvl2pPr marL="1619885" indent="0">
              <a:buNone/>
              <a:defRPr sz="9920"/>
            </a:lvl2pPr>
            <a:lvl3pPr marL="3239770" indent="0">
              <a:buNone/>
              <a:defRPr sz="8505"/>
            </a:lvl3pPr>
            <a:lvl4pPr marL="4859655" indent="0">
              <a:buNone/>
              <a:defRPr sz="7085"/>
            </a:lvl4pPr>
            <a:lvl5pPr marL="6479540" indent="0">
              <a:buNone/>
              <a:defRPr sz="7085"/>
            </a:lvl5pPr>
            <a:lvl6pPr marL="8100060" indent="0">
              <a:buNone/>
              <a:defRPr sz="7085"/>
            </a:lvl6pPr>
            <a:lvl7pPr marL="9719945" indent="0">
              <a:buNone/>
              <a:defRPr sz="7085"/>
            </a:lvl7pPr>
            <a:lvl8pPr marL="11339830" indent="0">
              <a:buNone/>
              <a:defRPr sz="7085"/>
            </a:lvl8pPr>
            <a:lvl9pPr marL="12959715" indent="0">
              <a:buNone/>
              <a:defRPr sz="7085"/>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2231671" y="12960191"/>
            <a:ext cx="10449614" cy="24010358"/>
          </a:xfrm>
        </p:spPr>
        <p:txBody>
          <a:bodyPr/>
          <a:lstStyle>
            <a:lvl1pPr marL="0" indent="0">
              <a:buNone/>
              <a:defRPr sz="5670"/>
            </a:lvl1pPr>
            <a:lvl2pPr marL="1619885" indent="0">
              <a:buNone/>
              <a:defRPr sz="4960"/>
            </a:lvl2pPr>
            <a:lvl3pPr marL="3239770" indent="0">
              <a:buNone/>
              <a:defRPr sz="4250"/>
            </a:lvl3pPr>
            <a:lvl4pPr marL="4859655" indent="0">
              <a:buNone/>
              <a:defRPr sz="3545"/>
            </a:lvl4pPr>
            <a:lvl5pPr marL="6479540" indent="0">
              <a:buNone/>
              <a:defRPr sz="3545"/>
            </a:lvl5pPr>
            <a:lvl6pPr marL="8100060" indent="0">
              <a:buNone/>
              <a:defRPr sz="3545"/>
            </a:lvl6pPr>
            <a:lvl7pPr marL="9719945" indent="0">
              <a:buNone/>
              <a:defRPr sz="3545"/>
            </a:lvl7pPr>
            <a:lvl8pPr marL="11339830" indent="0">
              <a:buNone/>
              <a:defRPr sz="3545"/>
            </a:lvl8pPr>
            <a:lvl9pPr marL="12959715" indent="0">
              <a:buNone/>
              <a:defRPr sz="3545"/>
            </a:lvl9pPr>
          </a:lstStyle>
          <a:p>
            <a:pPr lvl="0"/>
            <a:r>
              <a:rPr lang="zh-CN" altLang="en-US"/>
              <a:t>编辑母版文本样式</a:t>
            </a:r>
          </a:p>
        </p:txBody>
      </p:sp>
      <p:sp>
        <p:nvSpPr>
          <p:cNvPr id="5" name="Date Placeholder 4"/>
          <p:cNvSpPr>
            <a:spLocks noGrp="1"/>
          </p:cNvSpPr>
          <p:nvPr>
            <p:ph type="dt" sz="half" idx="10"/>
          </p:nvPr>
        </p:nvSpPr>
        <p:spPr/>
        <p:txBody>
          <a:bodyPr/>
          <a:lstStyle/>
          <a:p>
            <a:fld id="{54DBBC73-0EA5-4035-8686-FAC9B1BAB5DE}" type="datetimeFigureOut">
              <a:rPr lang="zh-CN" altLang="en-US" smtClean="0"/>
              <a:t>2024/1/18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CD139E4-AC0C-43F5-9C7C-C63DBBCC5E5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54DBBC73-0EA5-4035-8686-FAC9B1BAB5DE}" type="datetimeFigureOut">
              <a:rPr lang="zh-CN" altLang="en-US" smtClean="0"/>
              <a:t>2024/1/18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CD139E4-AC0C-43F5-9C7C-C63DBBCC5E59}"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2227453" y="2300034"/>
            <a:ext cx="20553298" cy="3661054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54DBBC73-0EA5-4035-8686-FAC9B1BAB5DE}" type="datetimeFigureOut">
              <a:rPr lang="zh-CN" altLang="en-US" smtClean="0"/>
              <a:t>2024/1/18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CD139E4-AC0C-43F5-9C7C-C63DBBCC5E59}"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0">
                <a:solidFill>
                  <a:schemeClr val="tx1">
                    <a:tint val="75000"/>
                  </a:schemeClr>
                </a:solidFill>
              </a:defRPr>
            </a:lvl1pPr>
          </a:lstStyle>
          <a:p>
            <a:fld id="{54DBBC73-0EA5-4035-8686-FAC9B1BAB5DE}" type="datetimeFigureOut">
              <a:rPr lang="zh-CN" altLang="en-US" smtClean="0"/>
              <a:t>2024/1/18</a:t>
            </a:fld>
            <a:endParaRPr lang="zh-CN" altLang="en-US"/>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0">
                <a:solidFill>
                  <a:schemeClr val="tx1">
                    <a:tint val="75000"/>
                  </a:schemeClr>
                </a:solidFill>
              </a:defRPr>
            </a:lvl1pPr>
          </a:lstStyle>
          <a:p>
            <a:fld id="{ECD139E4-AC0C-43F5-9C7C-C63DBBCC5E5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3239770"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10260" indent="-810260" algn="l" defTabSz="3239770" rtl="0" eaLnBrk="1" latinLnBrk="0" hangingPunct="1">
        <a:lnSpc>
          <a:spcPct val="90000"/>
        </a:lnSpc>
        <a:spcBef>
          <a:spcPts val="3545"/>
        </a:spcBef>
        <a:buFont typeface="Arial" panose="020B0604020202020204" pitchFamily="34" charset="0"/>
        <a:buChar char="•"/>
        <a:defRPr sz="9920" kern="1200">
          <a:solidFill>
            <a:schemeClr val="tx1"/>
          </a:solidFill>
          <a:latin typeface="+mn-lt"/>
          <a:ea typeface="+mn-ea"/>
          <a:cs typeface="+mn-cs"/>
        </a:defRPr>
      </a:lvl1pPr>
      <a:lvl2pPr marL="2430145" indent="-810260" algn="l" defTabSz="3239770" rtl="0" eaLnBrk="1" latinLnBrk="0" hangingPunct="1">
        <a:lnSpc>
          <a:spcPct val="90000"/>
        </a:lnSpc>
        <a:spcBef>
          <a:spcPts val="1770"/>
        </a:spcBef>
        <a:buFont typeface="Arial" panose="020B0604020202020204" pitchFamily="34" charset="0"/>
        <a:buChar char="•"/>
        <a:defRPr sz="8505" kern="1200">
          <a:solidFill>
            <a:schemeClr val="tx1"/>
          </a:solidFill>
          <a:latin typeface="+mn-lt"/>
          <a:ea typeface="+mn-ea"/>
          <a:cs typeface="+mn-cs"/>
        </a:defRPr>
      </a:lvl2pPr>
      <a:lvl3pPr marL="4050030" indent="-810260" algn="l" defTabSz="3239770" rtl="0" eaLnBrk="1" latinLnBrk="0" hangingPunct="1">
        <a:lnSpc>
          <a:spcPct val="90000"/>
        </a:lnSpc>
        <a:spcBef>
          <a:spcPts val="1770"/>
        </a:spcBef>
        <a:buFont typeface="Arial" panose="020B0604020202020204" pitchFamily="34" charset="0"/>
        <a:buChar char="•"/>
        <a:defRPr sz="7085" kern="1200">
          <a:solidFill>
            <a:schemeClr val="tx1"/>
          </a:solidFill>
          <a:latin typeface="+mn-lt"/>
          <a:ea typeface="+mn-ea"/>
          <a:cs typeface="+mn-cs"/>
        </a:defRPr>
      </a:lvl3pPr>
      <a:lvl4pPr marL="5669915" indent="-810260" algn="l" defTabSz="3239770" rtl="0" eaLnBrk="1" latinLnBrk="0" hangingPunct="1">
        <a:lnSpc>
          <a:spcPct val="90000"/>
        </a:lnSpc>
        <a:spcBef>
          <a:spcPts val="1770"/>
        </a:spcBef>
        <a:buFont typeface="Arial" panose="020B0604020202020204" pitchFamily="34" charset="0"/>
        <a:buChar char="•"/>
        <a:defRPr sz="6380" kern="1200">
          <a:solidFill>
            <a:schemeClr val="tx1"/>
          </a:solidFill>
          <a:latin typeface="+mn-lt"/>
          <a:ea typeface="+mn-ea"/>
          <a:cs typeface="+mn-cs"/>
        </a:defRPr>
      </a:lvl4pPr>
      <a:lvl5pPr marL="7289800" indent="-810260" algn="l" defTabSz="3239770" rtl="0" eaLnBrk="1" latinLnBrk="0" hangingPunct="1">
        <a:lnSpc>
          <a:spcPct val="90000"/>
        </a:lnSpc>
        <a:spcBef>
          <a:spcPts val="1770"/>
        </a:spcBef>
        <a:buFont typeface="Arial" panose="020B0604020202020204" pitchFamily="34" charset="0"/>
        <a:buChar char="•"/>
        <a:defRPr sz="6380" kern="1200">
          <a:solidFill>
            <a:schemeClr val="tx1"/>
          </a:solidFill>
          <a:latin typeface="+mn-lt"/>
          <a:ea typeface="+mn-ea"/>
          <a:cs typeface="+mn-cs"/>
        </a:defRPr>
      </a:lvl5pPr>
      <a:lvl6pPr marL="8909685" indent="-810260" algn="l" defTabSz="3239770" rtl="0" eaLnBrk="1" latinLnBrk="0" hangingPunct="1">
        <a:lnSpc>
          <a:spcPct val="90000"/>
        </a:lnSpc>
        <a:spcBef>
          <a:spcPts val="1770"/>
        </a:spcBef>
        <a:buFont typeface="Arial" panose="020B0604020202020204" pitchFamily="34" charset="0"/>
        <a:buChar char="•"/>
        <a:defRPr sz="6380" kern="1200">
          <a:solidFill>
            <a:schemeClr val="tx1"/>
          </a:solidFill>
          <a:latin typeface="+mn-lt"/>
          <a:ea typeface="+mn-ea"/>
          <a:cs typeface="+mn-cs"/>
        </a:defRPr>
      </a:lvl6pPr>
      <a:lvl7pPr marL="10529570" indent="-810260" algn="l" defTabSz="3239770" rtl="0" eaLnBrk="1" latinLnBrk="0" hangingPunct="1">
        <a:lnSpc>
          <a:spcPct val="90000"/>
        </a:lnSpc>
        <a:spcBef>
          <a:spcPts val="1770"/>
        </a:spcBef>
        <a:buFont typeface="Arial" panose="020B0604020202020204" pitchFamily="34" charset="0"/>
        <a:buChar char="•"/>
        <a:defRPr sz="6380" kern="1200">
          <a:solidFill>
            <a:schemeClr val="tx1"/>
          </a:solidFill>
          <a:latin typeface="+mn-lt"/>
          <a:ea typeface="+mn-ea"/>
          <a:cs typeface="+mn-cs"/>
        </a:defRPr>
      </a:lvl7pPr>
      <a:lvl8pPr marL="12149455" indent="-810260" algn="l" defTabSz="3239770" rtl="0" eaLnBrk="1" latinLnBrk="0" hangingPunct="1">
        <a:lnSpc>
          <a:spcPct val="90000"/>
        </a:lnSpc>
        <a:spcBef>
          <a:spcPts val="1770"/>
        </a:spcBef>
        <a:buFont typeface="Arial" panose="020B0604020202020204" pitchFamily="34" charset="0"/>
        <a:buChar char="•"/>
        <a:defRPr sz="6380" kern="1200">
          <a:solidFill>
            <a:schemeClr val="tx1"/>
          </a:solidFill>
          <a:latin typeface="+mn-lt"/>
          <a:ea typeface="+mn-ea"/>
          <a:cs typeface="+mn-cs"/>
        </a:defRPr>
      </a:lvl8pPr>
      <a:lvl9pPr marL="13769340" indent="-810260" algn="l" defTabSz="3239770" rtl="0" eaLnBrk="1" latinLnBrk="0" hangingPunct="1">
        <a:lnSpc>
          <a:spcPct val="90000"/>
        </a:lnSpc>
        <a:spcBef>
          <a:spcPts val="1770"/>
        </a:spcBef>
        <a:buFont typeface="Arial" panose="020B0604020202020204" pitchFamily="34" charset="0"/>
        <a:buChar char="•"/>
        <a:defRPr sz="6380" kern="1200">
          <a:solidFill>
            <a:schemeClr val="tx1"/>
          </a:solidFill>
          <a:latin typeface="+mn-lt"/>
          <a:ea typeface="+mn-ea"/>
          <a:cs typeface="+mn-cs"/>
        </a:defRPr>
      </a:lvl9pPr>
    </p:bodyStyle>
    <p:otherStyle>
      <a:defPPr>
        <a:defRPr lang="en-US"/>
      </a:defPPr>
      <a:lvl1pPr marL="0" algn="l" defTabSz="3239770" rtl="0" eaLnBrk="1" latinLnBrk="0" hangingPunct="1">
        <a:defRPr sz="6380" kern="1200">
          <a:solidFill>
            <a:schemeClr val="tx1"/>
          </a:solidFill>
          <a:latin typeface="+mn-lt"/>
          <a:ea typeface="+mn-ea"/>
          <a:cs typeface="+mn-cs"/>
        </a:defRPr>
      </a:lvl1pPr>
      <a:lvl2pPr marL="1619885" algn="l" defTabSz="3239770" rtl="0" eaLnBrk="1" latinLnBrk="0" hangingPunct="1">
        <a:defRPr sz="6380" kern="1200">
          <a:solidFill>
            <a:schemeClr val="tx1"/>
          </a:solidFill>
          <a:latin typeface="+mn-lt"/>
          <a:ea typeface="+mn-ea"/>
          <a:cs typeface="+mn-cs"/>
        </a:defRPr>
      </a:lvl2pPr>
      <a:lvl3pPr marL="3239770" algn="l" defTabSz="3239770" rtl="0" eaLnBrk="1" latinLnBrk="0" hangingPunct="1">
        <a:defRPr sz="6380" kern="1200">
          <a:solidFill>
            <a:schemeClr val="tx1"/>
          </a:solidFill>
          <a:latin typeface="+mn-lt"/>
          <a:ea typeface="+mn-ea"/>
          <a:cs typeface="+mn-cs"/>
        </a:defRPr>
      </a:lvl3pPr>
      <a:lvl4pPr marL="4859655" algn="l" defTabSz="3239770" rtl="0" eaLnBrk="1" latinLnBrk="0" hangingPunct="1">
        <a:defRPr sz="6380" kern="1200">
          <a:solidFill>
            <a:schemeClr val="tx1"/>
          </a:solidFill>
          <a:latin typeface="+mn-lt"/>
          <a:ea typeface="+mn-ea"/>
          <a:cs typeface="+mn-cs"/>
        </a:defRPr>
      </a:lvl4pPr>
      <a:lvl5pPr marL="6479540" algn="l" defTabSz="3239770" rtl="0" eaLnBrk="1" latinLnBrk="0" hangingPunct="1">
        <a:defRPr sz="6380" kern="1200">
          <a:solidFill>
            <a:schemeClr val="tx1"/>
          </a:solidFill>
          <a:latin typeface="+mn-lt"/>
          <a:ea typeface="+mn-ea"/>
          <a:cs typeface="+mn-cs"/>
        </a:defRPr>
      </a:lvl5pPr>
      <a:lvl6pPr marL="8100060" algn="l" defTabSz="3239770" rtl="0" eaLnBrk="1" latinLnBrk="0" hangingPunct="1">
        <a:defRPr sz="6380" kern="1200">
          <a:solidFill>
            <a:schemeClr val="tx1"/>
          </a:solidFill>
          <a:latin typeface="+mn-lt"/>
          <a:ea typeface="+mn-ea"/>
          <a:cs typeface="+mn-cs"/>
        </a:defRPr>
      </a:lvl6pPr>
      <a:lvl7pPr marL="9719945" algn="l" defTabSz="3239770" rtl="0" eaLnBrk="1" latinLnBrk="0" hangingPunct="1">
        <a:defRPr sz="6380" kern="1200">
          <a:solidFill>
            <a:schemeClr val="tx1"/>
          </a:solidFill>
          <a:latin typeface="+mn-lt"/>
          <a:ea typeface="+mn-ea"/>
          <a:cs typeface="+mn-cs"/>
        </a:defRPr>
      </a:lvl7pPr>
      <a:lvl8pPr marL="11339830" algn="l" defTabSz="3239770" rtl="0" eaLnBrk="1" latinLnBrk="0" hangingPunct="1">
        <a:defRPr sz="6380" kern="1200">
          <a:solidFill>
            <a:schemeClr val="tx1"/>
          </a:solidFill>
          <a:latin typeface="+mn-lt"/>
          <a:ea typeface="+mn-ea"/>
          <a:cs typeface="+mn-cs"/>
        </a:defRPr>
      </a:lvl8pPr>
      <a:lvl9pPr marL="12959715" algn="l" defTabSz="3239770" rtl="0" eaLnBrk="1" latinLnBrk="0" hangingPunct="1">
        <a:defRPr sz="63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6.xml"/><Relationship Id="rId1" Type="http://schemas.openxmlformats.org/officeDocument/2006/relationships/tags" Target="../tags/tag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ChangeArrowheads="1"/>
          </p:cNvSpPr>
          <p:nvPr/>
        </p:nvSpPr>
        <p:spPr bwMode="auto">
          <a:xfrm>
            <a:off x="888365" y="3146743"/>
            <a:ext cx="29889450" cy="9142095"/>
          </a:xfrm>
          <a:prstGeom prst="rect">
            <a:avLst/>
          </a:prstGeom>
          <a:solidFill>
            <a:schemeClr val="bg1"/>
          </a:solidFill>
          <a:ln>
            <a:noFill/>
          </a:ln>
        </p:spPr>
        <p:txBody>
          <a:bodyPr wrap="square" lIns="135788" tIns="67894" rIns="135788" bIns="67894" anchor="ctr">
            <a:spAutoFit/>
            <a:sp3d extrusionH="57150">
              <a:bevelT w="38100" h="38100" prst="relaxedInset"/>
            </a:sp3d>
          </a:bodyPr>
          <a:lstStyle>
            <a:lvl1pPr defTabSz="1357630">
              <a:spcBef>
                <a:spcPct val="20000"/>
              </a:spcBef>
              <a:buChar char="•"/>
              <a:defRPr sz="4800">
                <a:solidFill>
                  <a:schemeClr val="tx1"/>
                </a:solidFill>
                <a:latin typeface="Arial" panose="020B0604020202020204" pitchFamily="34" charset="0"/>
                <a:ea typeface="宋体" panose="02010600030101010101" pitchFamily="2" charset="-122"/>
              </a:defRPr>
            </a:lvl1pPr>
            <a:lvl2pPr marL="679450" indent="-424180" defTabSz="1357630">
              <a:spcBef>
                <a:spcPct val="20000"/>
              </a:spcBef>
              <a:buChar char="–"/>
              <a:defRPr sz="4200">
                <a:solidFill>
                  <a:schemeClr val="tx1"/>
                </a:solidFill>
                <a:latin typeface="Arial" panose="020B0604020202020204" pitchFamily="34" charset="0"/>
                <a:ea typeface="宋体" panose="02010600030101010101" pitchFamily="2" charset="-122"/>
              </a:defRPr>
            </a:lvl2pPr>
            <a:lvl3pPr marL="1357630" indent="-339725" defTabSz="1357630">
              <a:spcBef>
                <a:spcPct val="20000"/>
              </a:spcBef>
              <a:buChar char="•"/>
              <a:defRPr sz="3600">
                <a:solidFill>
                  <a:schemeClr val="tx1"/>
                </a:solidFill>
                <a:latin typeface="Arial" panose="020B0604020202020204" pitchFamily="34" charset="0"/>
                <a:ea typeface="宋体" panose="02010600030101010101" pitchFamily="2" charset="-122"/>
              </a:defRPr>
            </a:lvl3pPr>
            <a:lvl4pPr marL="2037080" indent="-339725" defTabSz="1357630">
              <a:spcBef>
                <a:spcPct val="20000"/>
              </a:spcBef>
              <a:buChar char="–"/>
              <a:defRPr sz="3000">
                <a:solidFill>
                  <a:schemeClr val="tx1"/>
                </a:solidFill>
                <a:latin typeface="Arial" panose="020B0604020202020204" pitchFamily="34" charset="0"/>
                <a:ea typeface="宋体" panose="02010600030101010101" pitchFamily="2" charset="-122"/>
              </a:defRPr>
            </a:lvl4pPr>
            <a:lvl5pPr marL="2716530" indent="-339725" defTabSz="1357630">
              <a:spcBef>
                <a:spcPct val="20000"/>
              </a:spcBef>
              <a:buChar char="»"/>
              <a:defRPr sz="3000">
                <a:solidFill>
                  <a:schemeClr val="tx1"/>
                </a:solidFill>
                <a:latin typeface="Arial" panose="020B0604020202020204" pitchFamily="34" charset="0"/>
                <a:ea typeface="宋体" panose="02010600030101010101" pitchFamily="2" charset="-122"/>
              </a:defRPr>
            </a:lvl5pPr>
            <a:lvl6pPr marL="3173730" indent="-339725" defTabSz="1357630" eaLnBrk="0" fontAlgn="base" hangingPunct="0">
              <a:spcBef>
                <a:spcPct val="20000"/>
              </a:spcBef>
              <a:spcAft>
                <a:spcPct val="0"/>
              </a:spcAft>
              <a:buChar char="»"/>
              <a:defRPr sz="3000">
                <a:solidFill>
                  <a:schemeClr val="tx1"/>
                </a:solidFill>
                <a:latin typeface="Arial" panose="020B0604020202020204" pitchFamily="34" charset="0"/>
                <a:ea typeface="宋体" panose="02010600030101010101" pitchFamily="2" charset="-122"/>
              </a:defRPr>
            </a:lvl6pPr>
            <a:lvl7pPr marL="3630930" indent="-339725" defTabSz="1357630" eaLnBrk="0" fontAlgn="base" hangingPunct="0">
              <a:spcBef>
                <a:spcPct val="20000"/>
              </a:spcBef>
              <a:spcAft>
                <a:spcPct val="0"/>
              </a:spcAft>
              <a:buChar char="»"/>
              <a:defRPr sz="3000">
                <a:solidFill>
                  <a:schemeClr val="tx1"/>
                </a:solidFill>
                <a:latin typeface="Arial" panose="020B0604020202020204" pitchFamily="34" charset="0"/>
                <a:ea typeface="宋体" panose="02010600030101010101" pitchFamily="2" charset="-122"/>
              </a:defRPr>
            </a:lvl7pPr>
            <a:lvl8pPr marL="4088130" indent="-339725" defTabSz="1357630" eaLnBrk="0" fontAlgn="base" hangingPunct="0">
              <a:spcBef>
                <a:spcPct val="20000"/>
              </a:spcBef>
              <a:spcAft>
                <a:spcPct val="0"/>
              </a:spcAft>
              <a:buChar char="»"/>
              <a:defRPr sz="3000">
                <a:solidFill>
                  <a:schemeClr val="tx1"/>
                </a:solidFill>
                <a:latin typeface="Arial" panose="020B0604020202020204" pitchFamily="34" charset="0"/>
                <a:ea typeface="宋体" panose="02010600030101010101" pitchFamily="2" charset="-122"/>
              </a:defRPr>
            </a:lvl8pPr>
            <a:lvl9pPr marL="4545330" indent="-339725" defTabSz="1357630" eaLnBrk="0" fontAlgn="base" hangingPunct="0">
              <a:spcBef>
                <a:spcPct val="20000"/>
              </a:spcBef>
              <a:spcAft>
                <a:spcPct val="0"/>
              </a:spcAft>
              <a:buChar char="»"/>
              <a:defRPr sz="3000">
                <a:solidFill>
                  <a:schemeClr val="tx1"/>
                </a:solidFill>
                <a:latin typeface="Arial" panose="020B0604020202020204" pitchFamily="34" charset="0"/>
                <a:ea typeface="宋体" panose="02010600030101010101" pitchFamily="2" charset="-122"/>
              </a:defRPr>
            </a:lvl9pPr>
          </a:lstStyle>
          <a:p>
            <a:pPr marL="4333875" indent="-4167505" algn="l">
              <a:lnSpc>
                <a:spcPct val="90000"/>
              </a:lnSpc>
              <a:spcBef>
                <a:spcPts val="3600"/>
              </a:spcBef>
              <a:spcAft>
                <a:spcPts val="1800"/>
              </a:spcAft>
              <a:buClrTx/>
              <a:buSzTx/>
              <a:buFontTx/>
              <a:buNone/>
              <a:defRPr/>
            </a:pPr>
            <a:r>
              <a:rPr lang="zh-CN" altLang="en-US" sz="8800" b="1" dirty="0">
                <a:solidFill>
                  <a:srgbClr val="FF0000"/>
                </a:solidFill>
                <a:effectLst>
                  <a:outerShdw blurRad="50800" dist="38100" dir="2700000" algn="tl" rotWithShape="0">
                    <a:prstClr val="black">
                      <a:alpha val="40000"/>
                    </a:prstClr>
                  </a:outerShdw>
                </a:effectLst>
                <a:ea typeface="微软雅黑" panose="020B0503020204020204" pitchFamily="34" charset="-122"/>
                <a:cs typeface="Arial" panose="020B0604020202020204" pitchFamily="34" charset="0"/>
              </a:rPr>
              <a:t>题目：</a:t>
            </a:r>
            <a:r>
              <a:rPr lang="en-US" sz="8800" b="1" dirty="0"/>
              <a:t> </a:t>
            </a:r>
            <a:r>
              <a:rPr lang="zh-CN" altLang="en-US" sz="6600" b="1" dirty="0">
                <a:ea typeface="微软雅黑" panose="020B0503020204020204" pitchFamily="34" charset="-122"/>
                <a:cs typeface="Arial" panose="020B0604020202020204" pitchFamily="34" charset="0"/>
              </a:rPr>
              <a:t>分子量及分布对高分子结晶及力学行为的影响-以聚丙烯为例</a:t>
            </a:r>
          </a:p>
          <a:p>
            <a:pPr marL="4333875" indent="-4167505" fontAlgn="auto">
              <a:lnSpc>
                <a:spcPct val="140000"/>
              </a:lnSpc>
              <a:spcBef>
                <a:spcPts val="0"/>
              </a:spcBef>
              <a:spcAft>
                <a:spcPts val="1800"/>
              </a:spcAft>
              <a:buFontTx/>
              <a:buNone/>
              <a:defRPr/>
            </a:pPr>
            <a:r>
              <a:rPr lang="zh-CN" altLang="en-US" sz="8800" b="1" dirty="0">
                <a:solidFill>
                  <a:srgbClr val="FF0000"/>
                </a:solidFill>
                <a:effectLst>
                  <a:outerShdw blurRad="50800" dist="38100" dir="2700000" algn="tl" rotWithShape="0">
                    <a:prstClr val="black">
                      <a:alpha val="40000"/>
                    </a:prstClr>
                  </a:outerShdw>
                </a:effectLst>
                <a:ea typeface="微软雅黑" panose="020B0503020204020204" pitchFamily="34" charset="-122"/>
                <a:cs typeface="Arial" panose="020B0604020202020204" pitchFamily="34" charset="0"/>
              </a:rPr>
              <a:t>报告人：</a:t>
            </a:r>
            <a:r>
              <a:rPr lang="zh-CN" altLang="en-US" sz="6600" b="1" dirty="0">
                <a:ea typeface="微软雅黑" panose="020B0503020204020204" pitchFamily="34" charset="-122"/>
                <a:cs typeface="Arial" panose="020B0604020202020204" pitchFamily="34" charset="0"/>
              </a:rPr>
              <a:t>门永</a:t>
            </a:r>
            <a:r>
              <a:rPr lang="zh-CN" altLang="en-US" sz="6600" b="1">
                <a:ea typeface="微软雅黑" panose="020B0503020204020204" pitchFamily="34" charset="-122"/>
                <a:cs typeface="Arial" panose="020B0604020202020204" pitchFamily="34" charset="0"/>
              </a:rPr>
              <a:t>锋 研究员</a:t>
            </a:r>
            <a:endParaRPr lang="zh-CN" altLang="en-US" sz="6600" b="1" dirty="0">
              <a:ea typeface="微软雅黑" panose="020B0503020204020204" pitchFamily="34" charset="-122"/>
              <a:cs typeface="Arial" panose="020B0604020202020204" pitchFamily="34" charset="0"/>
            </a:endParaRPr>
          </a:p>
          <a:p>
            <a:pPr marL="4333875" indent="-4167505">
              <a:lnSpc>
                <a:spcPct val="90000"/>
              </a:lnSpc>
              <a:spcBef>
                <a:spcPts val="3600"/>
              </a:spcBef>
              <a:spcAft>
                <a:spcPts val="1800"/>
              </a:spcAft>
              <a:buFontTx/>
              <a:buNone/>
              <a:defRPr/>
            </a:pPr>
            <a:r>
              <a:rPr lang="zh-CN" altLang="en-US" sz="8800" b="1" dirty="0">
                <a:solidFill>
                  <a:srgbClr val="FF0000"/>
                </a:solidFill>
                <a:effectLst>
                  <a:outerShdw blurRad="50800" dist="38100" dir="2700000" algn="tl" rotWithShape="0">
                    <a:prstClr val="black">
                      <a:alpha val="40000"/>
                    </a:prstClr>
                  </a:outerShdw>
                </a:effectLst>
                <a:ea typeface="微软雅黑" panose="020B0503020204020204" pitchFamily="34" charset="-122"/>
                <a:cs typeface="Arial" panose="020B0604020202020204" pitchFamily="34" charset="0"/>
              </a:rPr>
              <a:t>单位：</a:t>
            </a:r>
            <a:r>
              <a:rPr lang="zh-CN" altLang="en-US" sz="6600" b="1" dirty="0">
                <a:ea typeface="微软雅黑" panose="020B0503020204020204" pitchFamily="34" charset="-122"/>
                <a:cs typeface="Arial" panose="020B0604020202020204" pitchFamily="34" charset="0"/>
              </a:rPr>
              <a:t>中科院长春应化所高分子物理与化学国家重点实验室</a:t>
            </a:r>
          </a:p>
          <a:p>
            <a:pPr marL="4333875" indent="-4167505" algn="l">
              <a:lnSpc>
                <a:spcPct val="90000"/>
              </a:lnSpc>
              <a:spcBef>
                <a:spcPts val="3600"/>
              </a:spcBef>
              <a:spcAft>
                <a:spcPts val="1800"/>
              </a:spcAft>
              <a:buClrTx/>
              <a:buSzTx/>
              <a:buFontTx/>
              <a:buNone/>
              <a:defRPr/>
            </a:pPr>
            <a:r>
              <a:rPr lang="zh-CN" altLang="en-US" sz="8300" b="1" dirty="0">
                <a:solidFill>
                  <a:srgbClr val="FF0000"/>
                </a:solidFill>
                <a:effectLst>
                  <a:outerShdw blurRad="50800" dist="38100" dir="2700000" algn="tl" rotWithShape="0">
                    <a:prstClr val="black">
                      <a:alpha val="40000"/>
                    </a:prstClr>
                  </a:outerShdw>
                </a:effectLst>
                <a:ea typeface="微软雅黑" panose="020B0503020204020204" pitchFamily="34" charset="-122"/>
                <a:cs typeface="Arial" panose="020B0604020202020204" pitchFamily="34" charset="0"/>
              </a:rPr>
              <a:t>时间： </a:t>
            </a:r>
            <a:r>
              <a:rPr lang="zh-CN" altLang="en-US" sz="6600" b="1" dirty="0">
                <a:ea typeface="微软雅黑" panose="020B0503020204020204" pitchFamily="34" charset="-122"/>
                <a:cs typeface="Arial" panose="020B0604020202020204" pitchFamily="34" charset="0"/>
              </a:rPr>
              <a:t>2024.1.23 上午10点 </a:t>
            </a:r>
          </a:p>
          <a:p>
            <a:pPr marL="4333875" indent="-4167505" algn="l">
              <a:lnSpc>
                <a:spcPct val="90000"/>
              </a:lnSpc>
              <a:spcBef>
                <a:spcPts val="3600"/>
              </a:spcBef>
              <a:spcAft>
                <a:spcPts val="1800"/>
              </a:spcAft>
              <a:buClrTx/>
              <a:buSzTx/>
              <a:buFontTx/>
              <a:buNone/>
              <a:defRPr/>
            </a:pPr>
            <a:r>
              <a:rPr lang="zh-CN" altLang="en-US" sz="8800" b="1" dirty="0">
                <a:solidFill>
                  <a:srgbClr val="FF0000"/>
                </a:solidFill>
                <a:effectLst>
                  <a:outerShdw blurRad="50800" dist="38100" dir="2700000" algn="tl" rotWithShape="0">
                    <a:prstClr val="black">
                      <a:alpha val="40000"/>
                    </a:prstClr>
                  </a:outerShdw>
                </a:effectLst>
                <a:ea typeface="微软雅黑" panose="020B0503020204020204" pitchFamily="34" charset="-122"/>
                <a:cs typeface="Arial" panose="020B0604020202020204" pitchFamily="34" charset="0"/>
              </a:rPr>
              <a:t>地点：</a:t>
            </a:r>
            <a:r>
              <a:rPr lang="zh-CN" altLang="en-US" sz="6600" b="1" dirty="0">
                <a:solidFill>
                  <a:schemeClr val="tx1"/>
                </a:solidFill>
                <a:ea typeface="微软雅黑" panose="020B0503020204020204" pitchFamily="34" charset="-122"/>
                <a:cs typeface="Arial" panose="020B0604020202020204" pitchFamily="34" charset="0"/>
              </a:rPr>
              <a:t>清华大学工物馆324</a:t>
            </a:r>
            <a:r>
              <a:rPr lang="en-US" altLang="zh-CN" sz="6600" b="1" dirty="0">
                <a:solidFill>
                  <a:schemeClr val="tx1"/>
                </a:solidFill>
                <a:ea typeface="微软雅黑" panose="020B0503020204020204" pitchFamily="34" charset="-122"/>
                <a:cs typeface="Arial" panose="020B0604020202020204" pitchFamily="34" charset="0"/>
              </a:rPr>
              <a:t>A</a:t>
            </a:r>
            <a:r>
              <a:rPr lang="zh-CN" altLang="en-US" sz="6600" b="1" dirty="0">
                <a:solidFill>
                  <a:schemeClr val="tx1"/>
                </a:solidFill>
                <a:ea typeface="微软雅黑" panose="020B0503020204020204" pitchFamily="34" charset="-122"/>
                <a:cs typeface="Arial" panose="020B0604020202020204" pitchFamily="34" charset="0"/>
              </a:rPr>
              <a:t>	</a:t>
            </a:r>
            <a:r>
              <a:rPr lang="zh-CN" altLang="en-US" sz="6600" b="1" dirty="0">
                <a:ea typeface="微软雅黑" panose="020B0503020204020204" pitchFamily="34" charset="-122"/>
                <a:cs typeface="Arial" panose="020B0604020202020204" pitchFamily="34" charset="0"/>
              </a:rPr>
              <a:t>	</a:t>
            </a:r>
          </a:p>
        </p:txBody>
      </p:sp>
      <p:sp>
        <p:nvSpPr>
          <p:cNvPr id="7" name="矩形 4"/>
          <p:cNvSpPr>
            <a:spLocks noChangeArrowheads="1"/>
          </p:cNvSpPr>
          <p:nvPr/>
        </p:nvSpPr>
        <p:spPr bwMode="auto">
          <a:xfrm>
            <a:off x="888365" y="14687550"/>
            <a:ext cx="29889450" cy="12753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700">
                <a:solidFill>
                  <a:schemeClr val="tx1"/>
                </a:solidFill>
                <a:latin typeface="Arial" panose="020B0604020202020204" pitchFamily="34" charset="0"/>
                <a:ea typeface="宋体" panose="02010600030101010101" pitchFamily="2" charset="-122"/>
              </a:defRPr>
            </a:lvl1pPr>
            <a:lvl2pPr marL="742950" indent="-285750" eaLnBrk="0" hangingPunct="0">
              <a:defRPr sz="2700">
                <a:solidFill>
                  <a:schemeClr val="tx1"/>
                </a:solidFill>
                <a:latin typeface="Arial" panose="020B0604020202020204" pitchFamily="34" charset="0"/>
                <a:ea typeface="宋体" panose="02010600030101010101" pitchFamily="2" charset="-122"/>
              </a:defRPr>
            </a:lvl2pPr>
            <a:lvl3pPr marL="1143000" indent="-228600" eaLnBrk="0" hangingPunct="0">
              <a:defRPr sz="2700">
                <a:solidFill>
                  <a:schemeClr val="tx1"/>
                </a:solidFill>
                <a:latin typeface="Arial" panose="020B0604020202020204" pitchFamily="34" charset="0"/>
                <a:ea typeface="宋体" panose="02010600030101010101" pitchFamily="2" charset="-122"/>
              </a:defRPr>
            </a:lvl3pPr>
            <a:lvl4pPr marL="1600200" indent="-228600" eaLnBrk="0" hangingPunct="0">
              <a:defRPr sz="2700">
                <a:solidFill>
                  <a:schemeClr val="tx1"/>
                </a:solidFill>
                <a:latin typeface="Arial" panose="020B0604020202020204" pitchFamily="34" charset="0"/>
                <a:ea typeface="宋体" panose="02010600030101010101" pitchFamily="2" charset="-122"/>
              </a:defRPr>
            </a:lvl4pPr>
            <a:lvl5pPr marL="2057400" indent="-228600" eaLnBrk="0" hangingPunct="0">
              <a:defRPr sz="2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700">
                <a:solidFill>
                  <a:schemeClr val="tx1"/>
                </a:solidFill>
                <a:latin typeface="Arial" panose="020B0604020202020204" pitchFamily="34" charset="0"/>
                <a:ea typeface="宋体" panose="02010600030101010101" pitchFamily="2" charset="-122"/>
              </a:defRPr>
            </a:lvl9pPr>
          </a:lstStyle>
          <a:p>
            <a:pPr algn="just" hangingPunct="1">
              <a:lnSpc>
                <a:spcPct val="110000"/>
              </a:lnSpc>
            </a:pPr>
            <a:r>
              <a:rPr lang="zh-CN" altLang="en-US" sz="8800" b="1" dirty="0">
                <a:solidFill>
                  <a:srgbClr val="FF0000"/>
                </a:solidFill>
                <a:effectLst>
                  <a:outerShdw blurRad="50800" dist="38100" dir="2700000" algn="tl" rotWithShape="0">
                    <a:prstClr val="black">
                      <a:alpha val="40000"/>
                    </a:prstClr>
                  </a:outerShdw>
                </a:effectLst>
                <a:ea typeface="微软雅黑" panose="020B0503020204020204" pitchFamily="34" charset="-122"/>
                <a:cs typeface="Arial" panose="020B0604020202020204" pitchFamily="34" charset="0"/>
              </a:rPr>
              <a:t>报告人简介：</a:t>
            </a:r>
            <a:r>
              <a:rPr lang="zh-CN" altLang="en-US" sz="6000" b="1" dirty="0">
                <a:solidFill>
                  <a:schemeClr val="tx1"/>
                </a:solidFill>
                <a:effectLst>
                  <a:outerShdw blurRad="50800" dist="38100" dir="2700000" algn="tl" rotWithShape="0">
                    <a:prstClr val="black">
                      <a:alpha val="40000"/>
                    </a:prstClr>
                  </a:outerShdw>
                </a:effectLst>
                <a:ea typeface="微软雅黑" panose="020B0503020204020204" pitchFamily="34" charset="-122"/>
                <a:cs typeface="Arial" panose="020B0604020202020204" pitchFamily="34" charset="0"/>
              </a:rPr>
              <a:t>门永锋，研究员，博士生导师，2001年于德国弗赖堡大学物理系获自然科学博士学位。德国BASF公司博士后、Physicist（2002-2005）；2005年辞职回国入选中科院百人计划， 2014年入选科技部中青年科技创新领军人才，2016年入选第二批万人计划科技创新领军人才，2015年获基金委杰出青年基金、英国皇家学会牛顿高级学者基金，获2018年度国务院政府特殊津贴。主要从事高分子材料结构与性能研究，在聚烯烃结晶及拉伸形变机理方面取得了丰厚的成果，重点揭示了‘塑料黄金’聚丁烯-1的晶型选择机制及亚稳晶型II向稳定晶型I转变的成核及生长动力学；构建了用于理解结晶高分子拉伸塑性形变及空洞化现象的普适性唯象模型。目前担任高分子物理与化学国家重点实验室主任，高分子科学与技术重点实验室主任，IUPAC Polymer Division Titular Member及其商用高分子结构与性能委员会主席，中国晶体学会小角散射专业委员会主任，National Science Review化学学科编辑组成员，Polymer Science编委，曾任Macromolecules顾问编委</a:t>
            </a:r>
          </a:p>
        </p:txBody>
      </p:sp>
      <p:sp>
        <p:nvSpPr>
          <p:cNvPr id="8" name="矩形 4"/>
          <p:cNvSpPr>
            <a:spLocks noChangeArrowheads="1"/>
          </p:cNvSpPr>
          <p:nvPr/>
        </p:nvSpPr>
        <p:spPr bwMode="auto">
          <a:xfrm>
            <a:off x="1157605" y="28849320"/>
            <a:ext cx="29620210" cy="12402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2700">
                <a:solidFill>
                  <a:schemeClr val="tx1"/>
                </a:solidFill>
                <a:latin typeface="Arial" panose="020B0604020202020204" pitchFamily="34" charset="0"/>
                <a:ea typeface="宋体" panose="02010600030101010101" pitchFamily="2" charset="-122"/>
              </a:defRPr>
            </a:lvl1pPr>
            <a:lvl2pPr marL="742950" indent="-285750" eaLnBrk="0" hangingPunct="0">
              <a:defRPr sz="2700">
                <a:solidFill>
                  <a:schemeClr val="tx1"/>
                </a:solidFill>
                <a:latin typeface="Arial" panose="020B0604020202020204" pitchFamily="34" charset="0"/>
                <a:ea typeface="宋体" panose="02010600030101010101" pitchFamily="2" charset="-122"/>
              </a:defRPr>
            </a:lvl2pPr>
            <a:lvl3pPr marL="1143000" indent="-228600" eaLnBrk="0" hangingPunct="0">
              <a:defRPr sz="2700">
                <a:solidFill>
                  <a:schemeClr val="tx1"/>
                </a:solidFill>
                <a:latin typeface="Arial" panose="020B0604020202020204" pitchFamily="34" charset="0"/>
                <a:ea typeface="宋体" panose="02010600030101010101" pitchFamily="2" charset="-122"/>
              </a:defRPr>
            </a:lvl3pPr>
            <a:lvl4pPr marL="1600200" indent="-228600" eaLnBrk="0" hangingPunct="0">
              <a:defRPr sz="2700">
                <a:solidFill>
                  <a:schemeClr val="tx1"/>
                </a:solidFill>
                <a:latin typeface="Arial" panose="020B0604020202020204" pitchFamily="34" charset="0"/>
                <a:ea typeface="宋体" panose="02010600030101010101" pitchFamily="2" charset="-122"/>
              </a:defRPr>
            </a:lvl4pPr>
            <a:lvl5pPr marL="2057400" indent="-228600" eaLnBrk="0" hangingPunct="0">
              <a:defRPr sz="2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700">
                <a:solidFill>
                  <a:schemeClr val="tx1"/>
                </a:solidFill>
                <a:latin typeface="Arial" panose="020B0604020202020204" pitchFamily="34" charset="0"/>
                <a:ea typeface="宋体" panose="02010600030101010101" pitchFamily="2" charset="-122"/>
              </a:defRPr>
            </a:lvl9pPr>
          </a:lstStyle>
          <a:p>
            <a:pPr algn="just">
              <a:spcAft>
                <a:spcPts val="1200"/>
              </a:spcAft>
            </a:pPr>
            <a:r>
              <a:rPr lang="zh-CN" altLang="en-US" sz="8800" b="1" dirty="0">
                <a:solidFill>
                  <a:srgbClr val="FF0000"/>
                </a:solidFill>
                <a:effectLst>
                  <a:outerShdw blurRad="50800" dist="38100" dir="2700000" algn="tl" rotWithShape="0">
                    <a:prstClr val="black">
                      <a:alpha val="40000"/>
                    </a:prstClr>
                  </a:outerShdw>
                </a:effectLst>
                <a:ea typeface="微软雅黑" panose="020B0503020204020204" pitchFamily="34" charset="-122"/>
                <a:cs typeface="Arial" panose="020B0604020202020204" pitchFamily="34" charset="0"/>
              </a:rPr>
              <a:t>报告摘要：</a:t>
            </a:r>
            <a:r>
              <a:rPr lang="zh-CN" altLang="en-US" sz="6000" b="1" dirty="0">
                <a:effectLst>
                  <a:outerShdw blurRad="50800" dist="38100" dir="2700000" algn="tl" rotWithShape="0">
                    <a:prstClr val="black">
                      <a:alpha val="40000"/>
                    </a:prstClr>
                  </a:outerShdw>
                </a:effectLst>
                <a:ea typeface="微软雅黑" panose="020B0503020204020204" pitchFamily="34" charset="-122"/>
                <a:cs typeface="Arial" panose="020B0604020202020204" pitchFamily="34" charset="0"/>
              </a:rPr>
              <a:t>高分子材料的一大特性是其分子量的多分散性。在表征聚合物分子量时，通常有数均分子量（Mn），重均分子量（Mw），粘均分子量（Mη），Z均分子量（Mz）。对不同分子量的等规聚丙烯（iPP）的结晶与力学行为进行了研究。通过统计发现，iPP的结晶行为强烈依赖于Mn而非Mw，但其力学行为，尤其是纤维网络结构的稳定性主要受Mw影响而非Mn。基于聚合物分子量的多分散性，其结晶速率是体系内不同长度分子链结晶速率的平均反馈，显然，含量最多的一类分子链对结晶速率贡献最大，因此，iPP的结晶行为与Mn相关。针对力学行为，缠结网络结构主要由长链构成，形变后期，缠结网络是承受应力的主体，故iPP的纤维网络结构的稳定性主要与Mw有关。这些结果对结晶高分子材料设计提供了一种平衡加工与性能的思路。</a:t>
            </a:r>
          </a:p>
        </p:txBody>
      </p:sp>
      <p:pic>
        <p:nvPicPr>
          <p:cNvPr id="100" name="图片 99"/>
          <p:cNvPicPr/>
          <p:nvPr>
            <p:custDataLst>
              <p:tags r:id="rId1"/>
            </p:custDataLst>
          </p:nvPr>
        </p:nvPicPr>
        <p:blipFill>
          <a:blip r:embed="rId3"/>
          <a:stretch>
            <a:fillRect/>
          </a:stretch>
        </p:blipFill>
        <p:spPr>
          <a:xfrm>
            <a:off x="24752300" y="5384165"/>
            <a:ext cx="6248400" cy="8104505"/>
          </a:xfrm>
          <a:prstGeom prst="rect">
            <a:avLst/>
          </a:prstGeom>
          <a:noFill/>
          <a:ln w="9525">
            <a:noFill/>
          </a:ln>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PP_MARK_KEY" val="9d1894f0-74af-4a77-b7de-e10865911b2b"/>
  <p:tag name="COMMONDATA" val="eyJoZGlkIjoiYmY2ZWQ5YmNjNjg1NzljMDAxNzhhZTc1ZGM1OWMzODMifQ=="/>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TotalTime>
  <Words>450</Words>
  <Application>Microsoft Office PowerPoint</Application>
  <PresentationFormat>自定义</PresentationFormat>
  <Paragraphs>7</Paragraphs>
  <Slides>1</Slides>
  <Notes>0</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1</vt:i4>
      </vt:variant>
    </vt:vector>
  </HeadingPairs>
  <TitlesOfParts>
    <vt:vector size="6" baseType="lpstr">
      <vt:lpstr>微软雅黑</vt:lpstr>
      <vt:lpstr>Arial</vt:lpstr>
      <vt:lpstr>Calibri</vt:lpstr>
      <vt:lpstr>Calibri Light</vt:lpstr>
      <vt:lpstr>Office 主题​​</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Zhao Jiang</dc:creator>
  <cp:lastModifiedBy>香兰 朴</cp:lastModifiedBy>
  <cp:revision>56</cp:revision>
  <cp:lastPrinted>2019-10-20T03:40:00Z</cp:lastPrinted>
  <dcterms:created xsi:type="dcterms:W3CDTF">2019-10-20T02:52:00Z</dcterms:created>
  <dcterms:modified xsi:type="dcterms:W3CDTF">2024-01-18T08:49:25Z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481DEE18C8074CFCA12CEE5EBC3FD63A_13</vt:lpwstr>
  </property>
  <property fmtid="{D5CDD505-2E9C-101B-9397-08002B2CF9AE}" pid="3" name="KSOProductBuildVer">
    <vt:lpwstr>2052-12.1.0.16120</vt:lpwstr>
  </property>
</Properties>
</file>